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1" r:id="rId1"/>
    <p:sldMasterId id="2147483728" r:id="rId2"/>
  </p:sldMasterIdLst>
  <p:notesMasterIdLst>
    <p:notesMasterId r:id="rId18"/>
  </p:notesMasterIdLst>
  <p:handoutMasterIdLst>
    <p:handoutMasterId r:id="rId19"/>
  </p:handoutMasterIdLst>
  <p:sldIdLst>
    <p:sldId id="591" r:id="rId3"/>
    <p:sldId id="610" r:id="rId4"/>
    <p:sldId id="628" r:id="rId5"/>
    <p:sldId id="629" r:id="rId6"/>
    <p:sldId id="636" r:id="rId7"/>
    <p:sldId id="630" r:id="rId8"/>
    <p:sldId id="616" r:id="rId9"/>
    <p:sldId id="631" r:id="rId10"/>
    <p:sldId id="637" r:id="rId11"/>
    <p:sldId id="638" r:id="rId12"/>
    <p:sldId id="635" r:id="rId13"/>
    <p:sldId id="633" r:id="rId14"/>
    <p:sldId id="634" r:id="rId15"/>
    <p:sldId id="632" r:id="rId16"/>
    <p:sldId id="607" r:id="rId17"/>
  </p:sldIdLst>
  <p:sldSz cx="9906000" cy="6858000" type="A4"/>
  <p:notesSz cx="6797675" cy="9926638"/>
  <p:defaultTextStyle>
    <a:defPPr>
      <a:defRPr lang="ko-KR"/>
    </a:defPPr>
    <a:lvl1pPr marL="0" algn="l" defTabSz="975055" rtl="0" eaLnBrk="1" latinLnBrk="1" hangingPunct="1">
      <a:defRPr sz="1900" kern="1200">
        <a:solidFill>
          <a:schemeClr val="tx1"/>
        </a:solidFill>
        <a:latin typeface="+mn-lt"/>
        <a:ea typeface="+mn-ea"/>
        <a:cs typeface="+mn-cs"/>
      </a:defRPr>
    </a:lvl1pPr>
    <a:lvl2pPr marL="487530" algn="l" defTabSz="975055" rtl="0" eaLnBrk="1" latinLnBrk="1" hangingPunct="1">
      <a:defRPr sz="1900" kern="1200">
        <a:solidFill>
          <a:schemeClr val="tx1"/>
        </a:solidFill>
        <a:latin typeface="+mn-lt"/>
        <a:ea typeface="+mn-ea"/>
        <a:cs typeface="+mn-cs"/>
      </a:defRPr>
    </a:lvl2pPr>
    <a:lvl3pPr marL="975055" algn="l" defTabSz="975055" rtl="0" eaLnBrk="1" latinLnBrk="1" hangingPunct="1">
      <a:defRPr sz="1900" kern="1200">
        <a:solidFill>
          <a:schemeClr val="tx1"/>
        </a:solidFill>
        <a:latin typeface="+mn-lt"/>
        <a:ea typeface="+mn-ea"/>
        <a:cs typeface="+mn-cs"/>
      </a:defRPr>
    </a:lvl3pPr>
    <a:lvl4pPr marL="1462583" algn="l" defTabSz="975055" rtl="0" eaLnBrk="1" latinLnBrk="1" hangingPunct="1">
      <a:defRPr sz="1900" kern="1200">
        <a:solidFill>
          <a:schemeClr val="tx1"/>
        </a:solidFill>
        <a:latin typeface="+mn-lt"/>
        <a:ea typeface="+mn-ea"/>
        <a:cs typeface="+mn-cs"/>
      </a:defRPr>
    </a:lvl4pPr>
    <a:lvl5pPr marL="1950111" algn="l" defTabSz="975055" rtl="0" eaLnBrk="1" latinLnBrk="1" hangingPunct="1">
      <a:defRPr sz="1900" kern="1200">
        <a:solidFill>
          <a:schemeClr val="tx1"/>
        </a:solidFill>
        <a:latin typeface="+mn-lt"/>
        <a:ea typeface="+mn-ea"/>
        <a:cs typeface="+mn-cs"/>
      </a:defRPr>
    </a:lvl5pPr>
    <a:lvl6pPr marL="2437640" algn="l" defTabSz="975055" rtl="0" eaLnBrk="1" latinLnBrk="1" hangingPunct="1">
      <a:defRPr sz="1900" kern="1200">
        <a:solidFill>
          <a:schemeClr val="tx1"/>
        </a:solidFill>
        <a:latin typeface="+mn-lt"/>
        <a:ea typeface="+mn-ea"/>
        <a:cs typeface="+mn-cs"/>
      </a:defRPr>
    </a:lvl6pPr>
    <a:lvl7pPr marL="2925165" algn="l" defTabSz="975055" rtl="0" eaLnBrk="1" latinLnBrk="1" hangingPunct="1">
      <a:defRPr sz="1900" kern="1200">
        <a:solidFill>
          <a:schemeClr val="tx1"/>
        </a:solidFill>
        <a:latin typeface="+mn-lt"/>
        <a:ea typeface="+mn-ea"/>
        <a:cs typeface="+mn-cs"/>
      </a:defRPr>
    </a:lvl7pPr>
    <a:lvl8pPr marL="3412693" algn="l" defTabSz="975055" rtl="0" eaLnBrk="1" latinLnBrk="1" hangingPunct="1">
      <a:defRPr sz="1900" kern="1200">
        <a:solidFill>
          <a:schemeClr val="tx1"/>
        </a:solidFill>
        <a:latin typeface="+mn-lt"/>
        <a:ea typeface="+mn-ea"/>
        <a:cs typeface="+mn-cs"/>
      </a:defRPr>
    </a:lvl8pPr>
    <a:lvl9pPr marL="3900222" algn="l" defTabSz="975055" rtl="0" eaLnBrk="1" latinLnBrk="1" hangingPunct="1">
      <a:defRPr sz="19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842" userDrawn="1">
          <p15:clr>
            <a:srgbClr val="A4A3A4"/>
          </p15:clr>
        </p15:guide>
        <p15:guide id="5" pos="3007" userDrawn="1">
          <p15:clr>
            <a:srgbClr val="A4A3A4"/>
          </p15:clr>
        </p15:guide>
        <p15:guide id="6" pos="566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hinhee" initials="S" lastIdx="2" clrIdx="0"/>
  <p:cmAuthor id="1" name="Windows 사용자" initials="W사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C0AA"/>
    <a:srgbClr val="FFFFFF"/>
    <a:srgbClr val="0000FF"/>
    <a:srgbClr val="00CCFF"/>
    <a:srgbClr val="FFFFCC"/>
    <a:srgbClr val="FF0000"/>
    <a:srgbClr val="FFBBBB"/>
    <a:srgbClr val="66FF33"/>
    <a:srgbClr val="0066FF"/>
    <a:srgbClr val="CC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2833802-FEF1-4C79-8D5D-14CF1EAF98D9}" styleName="밝은 스타일 2 - 강조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9DCAF9ED-07DC-4A11-8D7F-57B35C25682E}" styleName="보통 스타일 1 - 강조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DA37D80-6434-44D0-A028-1B22A696006F}" styleName="밝은 스타일 3 - 강조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93D81CF-94F2-401A-BA57-92F5A7B2D0C5}" styleName="보통 스타일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8A107856-5554-42FB-B03E-39F5DBC370BA}" styleName="보통 스타일 4 - 강조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4893" autoAdjust="0"/>
    <p:restoredTop sz="85253" autoAdjust="0"/>
  </p:normalViewPr>
  <p:slideViewPr>
    <p:cSldViewPr>
      <p:cViewPr varScale="1">
        <p:scale>
          <a:sx n="112" d="100"/>
          <a:sy n="112" d="100"/>
        </p:scale>
        <p:origin x="-1812" y="-90"/>
      </p:cViewPr>
      <p:guideLst>
        <p:guide orient="horz" pos="1842"/>
        <p:guide pos="3007"/>
        <p:guide pos="56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6D9589B-579F-4FCF-B84D-7BB88634D81D}" type="doc">
      <dgm:prSet loTypeId="urn:microsoft.com/office/officeart/2005/8/layout/matrix1" loCatId="matrix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B5EEFD26-9917-494D-AF8F-AD138CB5F2F2}">
      <dgm:prSet phldrT="[텍스트]" custT="1"/>
      <dgm:spPr>
        <a:gradFill flip="none" rotWithShape="0">
          <a:gsLst>
            <a:gs pos="0">
              <a:srgbClr val="FF0000">
                <a:shade val="30000"/>
                <a:satMod val="115000"/>
              </a:srgbClr>
            </a:gs>
            <a:gs pos="50000">
              <a:srgbClr val="FF0000">
                <a:shade val="67500"/>
                <a:satMod val="115000"/>
              </a:srgbClr>
            </a:gs>
            <a:gs pos="100000">
              <a:srgbClr val="FF0000">
                <a:shade val="100000"/>
                <a:satMod val="115000"/>
              </a:srgbClr>
            </a:gs>
          </a:gsLst>
          <a:path path="circle">
            <a:fillToRect l="50000" t="50000" r="50000" b="50000"/>
          </a:path>
          <a:tileRect/>
        </a:gradFill>
        <a:effectLst>
          <a:glow rad="228600">
            <a:schemeClr val="accent1">
              <a:satMod val="175000"/>
              <a:alpha val="40000"/>
            </a:schemeClr>
          </a:glow>
        </a:effectLst>
      </dgm:spPr>
      <dgm:t>
        <a:bodyPr/>
        <a:lstStyle/>
        <a:p>
          <a:pPr latinLnBrk="1"/>
          <a:r>
            <a:rPr lang="en-US" altLang="ko-KR" sz="2400" dirty="0" err="1" smtClean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rPr>
            <a:t>IAM</a:t>
          </a:r>
          <a:endParaRPr lang="ko-KR" altLang="en-US" sz="2400" dirty="0">
            <a:solidFill>
              <a:schemeClr val="bg1"/>
            </a:solidFill>
            <a:latin typeface="HY견고딕" panose="02030600000101010101" pitchFamily="18" charset="-127"/>
            <a:ea typeface="HY견고딕" panose="02030600000101010101" pitchFamily="18" charset="-127"/>
          </a:endParaRPr>
        </a:p>
      </dgm:t>
    </dgm:pt>
    <dgm:pt modelId="{9800779C-5FD6-427D-A215-D9387FB35C4B}" type="parTrans" cxnId="{EA859D73-6427-4904-8CFC-98136B69FF6B}">
      <dgm:prSet/>
      <dgm:spPr/>
      <dgm:t>
        <a:bodyPr/>
        <a:lstStyle/>
        <a:p>
          <a:pPr latinLnBrk="1"/>
          <a:endParaRPr lang="ko-KR" altLang="en-US" sz="1400"/>
        </a:p>
      </dgm:t>
    </dgm:pt>
    <dgm:pt modelId="{31837624-4603-465B-A6BD-A1A0E0BCCD5B}" type="sibTrans" cxnId="{EA859D73-6427-4904-8CFC-98136B69FF6B}">
      <dgm:prSet/>
      <dgm:spPr/>
      <dgm:t>
        <a:bodyPr/>
        <a:lstStyle/>
        <a:p>
          <a:pPr latinLnBrk="1"/>
          <a:endParaRPr lang="ko-KR" altLang="en-US" sz="1400"/>
        </a:p>
      </dgm:t>
    </dgm:pt>
    <dgm:pt modelId="{BF36B8CA-106C-4A4B-BC93-4D69DC7A38F4}">
      <dgm:prSet phldrT="[텍스트]" custT="1"/>
      <dgm:spPr>
        <a:solidFill>
          <a:schemeClr val="accent6">
            <a:lumMod val="20000"/>
            <a:lumOff val="80000"/>
          </a:schemeClr>
        </a:solidFill>
      </dgm:spPr>
      <dgm:t>
        <a:bodyPr/>
        <a:lstStyle/>
        <a:p>
          <a:pPr latinLnBrk="1"/>
          <a:endParaRPr lang="en-US" altLang="ko-KR" sz="1600" b="1" dirty="0" smtClean="0">
            <a:solidFill>
              <a:schemeClr val="tx1">
                <a:lumMod val="50000"/>
                <a:lumOff val="50000"/>
              </a:schemeClr>
            </a:solidFill>
          </a:endParaRPr>
        </a:p>
        <a:p>
          <a:pPr latinLnBrk="1"/>
          <a:r>
            <a:rPr lang="en-US" altLang="ko-KR" sz="1600" b="1" dirty="0" smtClean="0">
              <a:solidFill>
                <a:schemeClr val="tx1">
                  <a:lumMod val="50000"/>
                  <a:lumOff val="50000"/>
                </a:schemeClr>
              </a:solidFill>
            </a:rPr>
            <a:t>Authentication</a:t>
          </a:r>
          <a:endParaRPr lang="ko-KR" altLang="en-US" sz="1600" b="1" dirty="0">
            <a:solidFill>
              <a:schemeClr val="tx1">
                <a:lumMod val="50000"/>
                <a:lumOff val="50000"/>
              </a:schemeClr>
            </a:solidFill>
          </a:endParaRPr>
        </a:p>
      </dgm:t>
    </dgm:pt>
    <dgm:pt modelId="{9E19BC9F-5F9A-4316-B5AE-E73ECFA84D41}" type="parTrans" cxnId="{E849BD5B-E890-4CFD-A3D6-BF398CBFD020}">
      <dgm:prSet/>
      <dgm:spPr/>
      <dgm:t>
        <a:bodyPr/>
        <a:lstStyle/>
        <a:p>
          <a:pPr latinLnBrk="1"/>
          <a:endParaRPr lang="ko-KR" altLang="en-US" sz="1400"/>
        </a:p>
      </dgm:t>
    </dgm:pt>
    <dgm:pt modelId="{DDCAE93C-443F-44D8-BD37-97480FBB4244}" type="sibTrans" cxnId="{E849BD5B-E890-4CFD-A3D6-BF398CBFD020}">
      <dgm:prSet/>
      <dgm:spPr/>
      <dgm:t>
        <a:bodyPr/>
        <a:lstStyle/>
        <a:p>
          <a:pPr latinLnBrk="1"/>
          <a:endParaRPr lang="ko-KR" altLang="en-US" sz="1400"/>
        </a:p>
      </dgm:t>
    </dgm:pt>
    <dgm:pt modelId="{1AAE42F3-EBFC-48A5-A652-23022E388E1C}">
      <dgm:prSet phldrT="[텍스트]" custT="1"/>
      <dgm:spPr>
        <a:solidFill>
          <a:srgbClr val="00C0AA"/>
        </a:solidFill>
      </dgm:spPr>
      <dgm:t>
        <a:bodyPr/>
        <a:lstStyle/>
        <a:p>
          <a:pPr latinLnBrk="1"/>
          <a:endParaRPr lang="en-US" altLang="ko-KR" sz="1600" b="1" dirty="0" smtClean="0"/>
        </a:p>
        <a:p>
          <a:pPr latinLnBrk="1"/>
          <a:r>
            <a:rPr lang="en-US" altLang="ko-KR" sz="1600" b="1" dirty="0" smtClean="0"/>
            <a:t>Authorization</a:t>
          </a:r>
          <a:endParaRPr lang="ko-KR" altLang="en-US" sz="1600" b="1" dirty="0"/>
        </a:p>
      </dgm:t>
    </dgm:pt>
    <dgm:pt modelId="{F1368EBD-1A8E-43A5-8B50-A9D2E42B2354}" type="parTrans" cxnId="{44F70574-32AF-41BD-9AAF-4A11FC8CFA21}">
      <dgm:prSet/>
      <dgm:spPr/>
      <dgm:t>
        <a:bodyPr/>
        <a:lstStyle/>
        <a:p>
          <a:pPr latinLnBrk="1"/>
          <a:endParaRPr lang="ko-KR" altLang="en-US" sz="1400"/>
        </a:p>
      </dgm:t>
    </dgm:pt>
    <dgm:pt modelId="{885CC5E7-1372-421C-882E-3EBFF9BFB879}" type="sibTrans" cxnId="{44F70574-32AF-41BD-9AAF-4A11FC8CFA21}">
      <dgm:prSet/>
      <dgm:spPr/>
      <dgm:t>
        <a:bodyPr/>
        <a:lstStyle/>
        <a:p>
          <a:pPr latinLnBrk="1"/>
          <a:endParaRPr lang="ko-KR" altLang="en-US" sz="1400"/>
        </a:p>
      </dgm:t>
    </dgm:pt>
    <dgm:pt modelId="{968027D2-3D9C-4668-9F65-78FA6555332D}">
      <dgm:prSet phldrT="[텍스트]" custT="1"/>
      <dgm:spPr>
        <a:solidFill>
          <a:schemeClr val="accent4">
            <a:lumMod val="75000"/>
          </a:schemeClr>
        </a:solidFill>
      </dgm:spPr>
      <dgm:t>
        <a:bodyPr/>
        <a:lstStyle/>
        <a:p>
          <a:pPr latinLnBrk="1">
            <a:lnSpc>
              <a:spcPts val="1900"/>
            </a:lnSpc>
          </a:pPr>
          <a:r>
            <a:rPr lang="en-US" altLang="ko-KR" sz="1600" b="1" dirty="0" smtClean="0"/>
            <a:t>User</a:t>
          </a:r>
          <a:br>
            <a:rPr lang="en-US" altLang="ko-KR" sz="1600" b="1" dirty="0" smtClean="0"/>
          </a:br>
          <a:r>
            <a:rPr lang="en-US" altLang="ko-KR" sz="1600" b="1" dirty="0" smtClean="0"/>
            <a:t>Management</a:t>
          </a:r>
          <a:br>
            <a:rPr lang="en-US" altLang="ko-KR" sz="1600" b="1" dirty="0" smtClean="0"/>
          </a:br>
          <a:endParaRPr lang="ko-KR" altLang="en-US" sz="1600" b="1" dirty="0"/>
        </a:p>
      </dgm:t>
    </dgm:pt>
    <dgm:pt modelId="{B4381EA7-84BB-4B24-9D37-3E1B0FE99841}" type="parTrans" cxnId="{EA663D2E-4294-45FD-8703-BED5114E692A}">
      <dgm:prSet/>
      <dgm:spPr/>
      <dgm:t>
        <a:bodyPr/>
        <a:lstStyle/>
        <a:p>
          <a:pPr latinLnBrk="1"/>
          <a:endParaRPr lang="ko-KR" altLang="en-US" sz="1400"/>
        </a:p>
      </dgm:t>
    </dgm:pt>
    <dgm:pt modelId="{EAFAD897-7D2E-401D-AA99-01B034850F9B}" type="sibTrans" cxnId="{EA663D2E-4294-45FD-8703-BED5114E692A}">
      <dgm:prSet/>
      <dgm:spPr/>
      <dgm:t>
        <a:bodyPr/>
        <a:lstStyle/>
        <a:p>
          <a:pPr latinLnBrk="1"/>
          <a:endParaRPr lang="ko-KR" altLang="en-US" sz="1400"/>
        </a:p>
      </dgm:t>
    </dgm:pt>
    <dgm:pt modelId="{BFF8FB14-A5E5-4F6B-A699-B292B82F5383}">
      <dgm:prSet phldrT="[텍스트]" custT="1"/>
      <dgm:spPr>
        <a:solidFill>
          <a:srgbClr val="00CCFF"/>
        </a:solidFill>
      </dgm:spPr>
      <dgm:t>
        <a:bodyPr/>
        <a:lstStyle/>
        <a:p>
          <a:pPr latinLnBrk="1">
            <a:lnSpc>
              <a:spcPts val="1900"/>
            </a:lnSpc>
          </a:pPr>
          <a:r>
            <a:rPr lang="en-US" altLang="ko-KR" sz="1600" b="1" dirty="0" smtClean="0"/>
            <a:t>Central User</a:t>
          </a:r>
          <a:br>
            <a:rPr lang="en-US" altLang="ko-KR" sz="1600" b="1" dirty="0" smtClean="0"/>
          </a:br>
          <a:r>
            <a:rPr lang="en-US" altLang="ko-KR" sz="1600" b="1" dirty="0" smtClean="0"/>
            <a:t>Repository</a:t>
          </a:r>
          <a:br>
            <a:rPr lang="en-US" altLang="ko-KR" sz="1600" b="1" dirty="0" smtClean="0"/>
          </a:br>
          <a:endParaRPr lang="ko-KR" altLang="en-US" sz="1600" b="1" dirty="0"/>
        </a:p>
      </dgm:t>
    </dgm:pt>
    <dgm:pt modelId="{3B418997-1C88-4C7A-943D-1F413BFAADB8}" type="parTrans" cxnId="{38F6BC0C-D810-4FD2-8587-58AE48310457}">
      <dgm:prSet/>
      <dgm:spPr/>
      <dgm:t>
        <a:bodyPr/>
        <a:lstStyle/>
        <a:p>
          <a:pPr latinLnBrk="1"/>
          <a:endParaRPr lang="ko-KR" altLang="en-US" sz="1400"/>
        </a:p>
      </dgm:t>
    </dgm:pt>
    <dgm:pt modelId="{43470003-9EA2-449F-A452-8C07751D4DC2}" type="sibTrans" cxnId="{38F6BC0C-D810-4FD2-8587-58AE48310457}">
      <dgm:prSet/>
      <dgm:spPr/>
      <dgm:t>
        <a:bodyPr/>
        <a:lstStyle/>
        <a:p>
          <a:pPr latinLnBrk="1"/>
          <a:endParaRPr lang="ko-KR" altLang="en-US" sz="1400"/>
        </a:p>
      </dgm:t>
    </dgm:pt>
    <dgm:pt modelId="{DEE60BB9-898D-4A78-BEC3-D28839A2941F}" type="pres">
      <dgm:prSet presAssocID="{96D9589B-579F-4FCF-B84D-7BB88634D81D}" presName="diagram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738144E-81E9-4615-ADF6-CA5618882EC6}" type="pres">
      <dgm:prSet presAssocID="{96D9589B-579F-4FCF-B84D-7BB88634D81D}" presName="matrix" presStyleCnt="0"/>
      <dgm:spPr/>
    </dgm:pt>
    <dgm:pt modelId="{DB1F8713-1966-4DB8-A347-233E0DA932F1}" type="pres">
      <dgm:prSet presAssocID="{96D9589B-579F-4FCF-B84D-7BB88634D81D}" presName="tile1" presStyleLbl="node1" presStyleIdx="0" presStyleCnt="4"/>
      <dgm:spPr/>
      <dgm:t>
        <a:bodyPr/>
        <a:lstStyle/>
        <a:p>
          <a:pPr latinLnBrk="1"/>
          <a:endParaRPr lang="ko-KR" altLang="en-US"/>
        </a:p>
      </dgm:t>
    </dgm:pt>
    <dgm:pt modelId="{52ACB924-BF1B-4875-B479-6A6C5A3D2561}" type="pres">
      <dgm:prSet presAssocID="{96D9589B-579F-4FCF-B84D-7BB88634D81D}" presName="tile1text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C3E7A77-D969-4BCB-82AC-97454532878B}" type="pres">
      <dgm:prSet presAssocID="{96D9589B-579F-4FCF-B84D-7BB88634D81D}" presName="tile2" presStyleLbl="node1" presStyleIdx="1" presStyleCnt="4"/>
      <dgm:spPr/>
      <dgm:t>
        <a:bodyPr/>
        <a:lstStyle/>
        <a:p>
          <a:pPr latinLnBrk="1"/>
          <a:endParaRPr lang="ko-KR" altLang="en-US"/>
        </a:p>
      </dgm:t>
    </dgm:pt>
    <dgm:pt modelId="{4544E29E-58FC-4B39-AFCB-BFD1626AC103}" type="pres">
      <dgm:prSet presAssocID="{96D9589B-579F-4FCF-B84D-7BB88634D81D}" presName="tile2text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D566D5C-1B1F-4B50-BDFB-C184E4CDA55F}" type="pres">
      <dgm:prSet presAssocID="{96D9589B-579F-4FCF-B84D-7BB88634D81D}" presName="tile3" presStyleLbl="node1" presStyleIdx="2" presStyleCnt="4"/>
      <dgm:spPr/>
      <dgm:t>
        <a:bodyPr/>
        <a:lstStyle/>
        <a:p>
          <a:pPr latinLnBrk="1"/>
          <a:endParaRPr lang="ko-KR" altLang="en-US"/>
        </a:p>
      </dgm:t>
    </dgm:pt>
    <dgm:pt modelId="{CE66170E-5F75-4C06-B764-5766D0777909}" type="pres">
      <dgm:prSet presAssocID="{96D9589B-579F-4FCF-B84D-7BB88634D81D}" presName="tile3text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D8BD71B-0F84-48E7-9E79-88ACDB8ABE6A}" type="pres">
      <dgm:prSet presAssocID="{96D9589B-579F-4FCF-B84D-7BB88634D81D}" presName="tile4" presStyleLbl="node1" presStyleIdx="3" presStyleCnt="4"/>
      <dgm:spPr/>
      <dgm:t>
        <a:bodyPr/>
        <a:lstStyle/>
        <a:p>
          <a:pPr latinLnBrk="1"/>
          <a:endParaRPr lang="ko-KR" altLang="en-US"/>
        </a:p>
      </dgm:t>
    </dgm:pt>
    <dgm:pt modelId="{E05453DF-354C-48C4-A915-7DFEB5D5C8DD}" type="pres">
      <dgm:prSet presAssocID="{96D9589B-579F-4FCF-B84D-7BB88634D81D}" presName="tile4text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840D9A4-7F2B-404D-86DA-8682B88A73AB}" type="pres">
      <dgm:prSet presAssocID="{96D9589B-579F-4FCF-B84D-7BB88634D81D}" presName="centerTile" presStyleLbl="fgShp" presStyleIdx="0" presStyleCnt="1" custScaleX="84174" custScaleY="151514">
        <dgm:presLayoutVars>
          <dgm:chMax val="0"/>
          <dgm:chPref val="0"/>
        </dgm:presLayoutVars>
      </dgm:prSet>
      <dgm:spPr>
        <a:prstGeom prst="ellipse">
          <a:avLst/>
        </a:prstGeom>
      </dgm:spPr>
      <dgm:t>
        <a:bodyPr/>
        <a:lstStyle/>
        <a:p>
          <a:pPr latinLnBrk="1"/>
          <a:endParaRPr lang="ko-KR" altLang="en-US"/>
        </a:p>
      </dgm:t>
    </dgm:pt>
  </dgm:ptLst>
  <dgm:cxnLst>
    <dgm:cxn modelId="{38F6BC0C-D810-4FD2-8587-58AE48310457}" srcId="{B5EEFD26-9917-494D-AF8F-AD138CB5F2F2}" destId="{BFF8FB14-A5E5-4F6B-A699-B292B82F5383}" srcOrd="3" destOrd="0" parTransId="{3B418997-1C88-4C7A-943D-1F413BFAADB8}" sibTransId="{43470003-9EA2-449F-A452-8C07751D4DC2}"/>
    <dgm:cxn modelId="{FD8C8E49-2EDE-4058-BF46-626DC874FAF0}" type="presOf" srcId="{1AAE42F3-EBFC-48A5-A652-23022E388E1C}" destId="{9C3E7A77-D969-4BCB-82AC-97454532878B}" srcOrd="0" destOrd="0" presId="urn:microsoft.com/office/officeart/2005/8/layout/matrix1"/>
    <dgm:cxn modelId="{6DAB7CE0-DA88-4B43-B3B3-7F3E42629347}" type="presOf" srcId="{BF36B8CA-106C-4A4B-BC93-4D69DC7A38F4}" destId="{52ACB924-BF1B-4875-B479-6A6C5A3D2561}" srcOrd="1" destOrd="0" presId="urn:microsoft.com/office/officeart/2005/8/layout/matrix1"/>
    <dgm:cxn modelId="{D5B4F006-150D-48FC-8565-4E6348CA5C0C}" type="presOf" srcId="{BFF8FB14-A5E5-4F6B-A699-B292B82F5383}" destId="{8D8BD71B-0F84-48E7-9E79-88ACDB8ABE6A}" srcOrd="0" destOrd="0" presId="urn:microsoft.com/office/officeart/2005/8/layout/matrix1"/>
    <dgm:cxn modelId="{EA663D2E-4294-45FD-8703-BED5114E692A}" srcId="{B5EEFD26-9917-494D-AF8F-AD138CB5F2F2}" destId="{968027D2-3D9C-4668-9F65-78FA6555332D}" srcOrd="2" destOrd="0" parTransId="{B4381EA7-84BB-4B24-9D37-3E1B0FE99841}" sibTransId="{EAFAD897-7D2E-401D-AA99-01B034850F9B}"/>
    <dgm:cxn modelId="{F286ED22-2D44-42F9-9D76-4CB231A55126}" type="presOf" srcId="{1AAE42F3-EBFC-48A5-A652-23022E388E1C}" destId="{4544E29E-58FC-4B39-AFCB-BFD1626AC103}" srcOrd="1" destOrd="0" presId="urn:microsoft.com/office/officeart/2005/8/layout/matrix1"/>
    <dgm:cxn modelId="{EA859D73-6427-4904-8CFC-98136B69FF6B}" srcId="{96D9589B-579F-4FCF-B84D-7BB88634D81D}" destId="{B5EEFD26-9917-494D-AF8F-AD138CB5F2F2}" srcOrd="0" destOrd="0" parTransId="{9800779C-5FD6-427D-A215-D9387FB35C4B}" sibTransId="{31837624-4603-465B-A6BD-A1A0E0BCCD5B}"/>
    <dgm:cxn modelId="{5AE02D3B-1ABB-4933-BFDA-FBD36F93ACC9}" type="presOf" srcId="{968027D2-3D9C-4668-9F65-78FA6555332D}" destId="{3D566D5C-1B1F-4B50-BDFB-C184E4CDA55F}" srcOrd="0" destOrd="0" presId="urn:microsoft.com/office/officeart/2005/8/layout/matrix1"/>
    <dgm:cxn modelId="{0E5419E5-E0F8-4AF2-993F-ADE107DCACCD}" type="presOf" srcId="{BF36B8CA-106C-4A4B-BC93-4D69DC7A38F4}" destId="{DB1F8713-1966-4DB8-A347-233E0DA932F1}" srcOrd="0" destOrd="0" presId="urn:microsoft.com/office/officeart/2005/8/layout/matrix1"/>
    <dgm:cxn modelId="{3AE86998-5063-4978-BC40-62326030924A}" type="presOf" srcId="{B5EEFD26-9917-494D-AF8F-AD138CB5F2F2}" destId="{6840D9A4-7F2B-404D-86DA-8682B88A73AB}" srcOrd="0" destOrd="0" presId="urn:microsoft.com/office/officeart/2005/8/layout/matrix1"/>
    <dgm:cxn modelId="{276AD29E-4C9E-4CC1-84A8-B9E9167C7A6D}" type="presOf" srcId="{BFF8FB14-A5E5-4F6B-A699-B292B82F5383}" destId="{E05453DF-354C-48C4-A915-7DFEB5D5C8DD}" srcOrd="1" destOrd="0" presId="urn:microsoft.com/office/officeart/2005/8/layout/matrix1"/>
    <dgm:cxn modelId="{C75187C4-A118-49DE-8AE9-A8A9C2D4BB73}" type="presOf" srcId="{968027D2-3D9C-4668-9F65-78FA6555332D}" destId="{CE66170E-5F75-4C06-B764-5766D0777909}" srcOrd="1" destOrd="0" presId="urn:microsoft.com/office/officeart/2005/8/layout/matrix1"/>
    <dgm:cxn modelId="{44F70574-32AF-41BD-9AAF-4A11FC8CFA21}" srcId="{B5EEFD26-9917-494D-AF8F-AD138CB5F2F2}" destId="{1AAE42F3-EBFC-48A5-A652-23022E388E1C}" srcOrd="1" destOrd="0" parTransId="{F1368EBD-1A8E-43A5-8B50-A9D2E42B2354}" sibTransId="{885CC5E7-1372-421C-882E-3EBFF9BFB879}"/>
    <dgm:cxn modelId="{2B451742-4743-4DEC-B8EA-86DCB67756C1}" type="presOf" srcId="{96D9589B-579F-4FCF-B84D-7BB88634D81D}" destId="{DEE60BB9-898D-4A78-BEC3-D28839A2941F}" srcOrd="0" destOrd="0" presId="urn:microsoft.com/office/officeart/2005/8/layout/matrix1"/>
    <dgm:cxn modelId="{E849BD5B-E890-4CFD-A3D6-BF398CBFD020}" srcId="{B5EEFD26-9917-494D-AF8F-AD138CB5F2F2}" destId="{BF36B8CA-106C-4A4B-BC93-4D69DC7A38F4}" srcOrd="0" destOrd="0" parTransId="{9E19BC9F-5F9A-4316-B5AE-E73ECFA84D41}" sibTransId="{DDCAE93C-443F-44D8-BD37-97480FBB4244}"/>
    <dgm:cxn modelId="{E441CD18-31CF-4506-8631-1DE507D788A8}" type="presParOf" srcId="{DEE60BB9-898D-4A78-BEC3-D28839A2941F}" destId="{B738144E-81E9-4615-ADF6-CA5618882EC6}" srcOrd="0" destOrd="0" presId="urn:microsoft.com/office/officeart/2005/8/layout/matrix1"/>
    <dgm:cxn modelId="{3508A31D-223B-49FB-B154-980C16DF2831}" type="presParOf" srcId="{B738144E-81E9-4615-ADF6-CA5618882EC6}" destId="{DB1F8713-1966-4DB8-A347-233E0DA932F1}" srcOrd="0" destOrd="0" presId="urn:microsoft.com/office/officeart/2005/8/layout/matrix1"/>
    <dgm:cxn modelId="{4B56A532-B7D5-48EA-B0C4-0929BDAAAC43}" type="presParOf" srcId="{B738144E-81E9-4615-ADF6-CA5618882EC6}" destId="{52ACB924-BF1B-4875-B479-6A6C5A3D2561}" srcOrd="1" destOrd="0" presId="urn:microsoft.com/office/officeart/2005/8/layout/matrix1"/>
    <dgm:cxn modelId="{05C15753-5658-4928-8DA5-3F0D9DFA3002}" type="presParOf" srcId="{B738144E-81E9-4615-ADF6-CA5618882EC6}" destId="{9C3E7A77-D969-4BCB-82AC-97454532878B}" srcOrd="2" destOrd="0" presId="urn:microsoft.com/office/officeart/2005/8/layout/matrix1"/>
    <dgm:cxn modelId="{B18E1B63-5F20-481F-A986-F37AD9917A6E}" type="presParOf" srcId="{B738144E-81E9-4615-ADF6-CA5618882EC6}" destId="{4544E29E-58FC-4B39-AFCB-BFD1626AC103}" srcOrd="3" destOrd="0" presId="urn:microsoft.com/office/officeart/2005/8/layout/matrix1"/>
    <dgm:cxn modelId="{08AEE96B-09FE-459A-A09C-FC9EA7E83D32}" type="presParOf" srcId="{B738144E-81E9-4615-ADF6-CA5618882EC6}" destId="{3D566D5C-1B1F-4B50-BDFB-C184E4CDA55F}" srcOrd="4" destOrd="0" presId="urn:microsoft.com/office/officeart/2005/8/layout/matrix1"/>
    <dgm:cxn modelId="{D0F7EC07-1C8D-4E1C-9086-06ADCD240095}" type="presParOf" srcId="{B738144E-81E9-4615-ADF6-CA5618882EC6}" destId="{CE66170E-5F75-4C06-B764-5766D0777909}" srcOrd="5" destOrd="0" presId="urn:microsoft.com/office/officeart/2005/8/layout/matrix1"/>
    <dgm:cxn modelId="{9BADF862-D32D-4811-A90B-DE2FEE42C181}" type="presParOf" srcId="{B738144E-81E9-4615-ADF6-CA5618882EC6}" destId="{8D8BD71B-0F84-48E7-9E79-88ACDB8ABE6A}" srcOrd="6" destOrd="0" presId="urn:microsoft.com/office/officeart/2005/8/layout/matrix1"/>
    <dgm:cxn modelId="{42A6D4DB-6329-48C1-9719-35E0E29F2B7B}" type="presParOf" srcId="{B738144E-81E9-4615-ADF6-CA5618882EC6}" destId="{E05453DF-354C-48C4-A915-7DFEB5D5C8DD}" srcOrd="7" destOrd="0" presId="urn:microsoft.com/office/officeart/2005/8/layout/matrix1"/>
    <dgm:cxn modelId="{4F1B3B59-425D-49A1-A3A9-8860F3428FC5}" type="presParOf" srcId="{DEE60BB9-898D-4A78-BEC3-D28839A2941F}" destId="{6840D9A4-7F2B-404D-86DA-8682B88A73AB}" srcOrd="1" destOrd="0" presId="urn:microsoft.com/office/officeart/2005/8/layout/matrix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B1F8713-1966-4DB8-A347-233E0DA932F1}">
      <dsp:nvSpPr>
        <dsp:cNvPr id="0" name=""/>
        <dsp:cNvSpPr/>
      </dsp:nvSpPr>
      <dsp:spPr>
        <a:xfrm rot="16200000">
          <a:off x="464665" y="-464665"/>
          <a:ext cx="1858662" cy="2787993"/>
        </a:xfrm>
        <a:prstGeom prst="round1Rect">
          <a:avLst/>
        </a:prstGeom>
        <a:solidFill>
          <a:schemeClr val="accent6">
            <a:lumMod val="20000"/>
            <a:lumOff val="8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altLang="ko-KR" sz="1600" b="1" kern="1200" dirty="0" smtClean="0">
            <a:solidFill>
              <a:schemeClr val="tx1">
                <a:lumMod val="50000"/>
                <a:lumOff val="50000"/>
              </a:schemeClr>
            </a:solidFill>
          </a:endParaRPr>
        </a:p>
        <a:p>
          <a:pPr lvl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600" b="1" kern="1200" dirty="0" smtClean="0">
              <a:solidFill>
                <a:schemeClr val="tx1">
                  <a:lumMod val="50000"/>
                  <a:lumOff val="50000"/>
                </a:schemeClr>
              </a:solidFill>
            </a:rPr>
            <a:t>Authentication</a:t>
          </a:r>
          <a:endParaRPr lang="ko-KR" altLang="en-US" sz="1600" b="1" kern="1200" dirty="0">
            <a:solidFill>
              <a:schemeClr val="tx1">
                <a:lumMod val="50000"/>
                <a:lumOff val="50000"/>
              </a:schemeClr>
            </a:solidFill>
          </a:endParaRPr>
        </a:p>
      </dsp:txBody>
      <dsp:txXfrm rot="5400000">
        <a:off x="0" y="0"/>
        <a:ext cx="2787993" cy="1393996"/>
      </dsp:txXfrm>
    </dsp:sp>
    <dsp:sp modelId="{9C3E7A77-D969-4BCB-82AC-97454532878B}">
      <dsp:nvSpPr>
        <dsp:cNvPr id="0" name=""/>
        <dsp:cNvSpPr/>
      </dsp:nvSpPr>
      <dsp:spPr>
        <a:xfrm>
          <a:off x="2787993" y="0"/>
          <a:ext cx="2787993" cy="1858662"/>
        </a:xfrm>
        <a:prstGeom prst="round1Rect">
          <a:avLst/>
        </a:prstGeom>
        <a:solidFill>
          <a:srgbClr val="00C0AA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altLang="ko-KR" sz="1600" b="1" kern="1200" dirty="0" smtClean="0"/>
        </a:p>
        <a:p>
          <a:pPr lvl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600" b="1" kern="1200" dirty="0" smtClean="0"/>
            <a:t>Authorization</a:t>
          </a:r>
          <a:endParaRPr lang="ko-KR" altLang="en-US" sz="1600" b="1" kern="1200" dirty="0"/>
        </a:p>
      </dsp:txBody>
      <dsp:txXfrm>
        <a:off x="2787993" y="0"/>
        <a:ext cx="2787993" cy="1393996"/>
      </dsp:txXfrm>
    </dsp:sp>
    <dsp:sp modelId="{3D566D5C-1B1F-4B50-BDFB-C184E4CDA55F}">
      <dsp:nvSpPr>
        <dsp:cNvPr id="0" name=""/>
        <dsp:cNvSpPr/>
      </dsp:nvSpPr>
      <dsp:spPr>
        <a:xfrm rot="10800000">
          <a:off x="0" y="1858662"/>
          <a:ext cx="2787993" cy="1858662"/>
        </a:xfrm>
        <a:prstGeom prst="round1Rect">
          <a:avLst/>
        </a:prstGeom>
        <a:solidFill>
          <a:schemeClr val="accent4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ctr" defTabSz="711200" latinLnBrk="1">
            <a:lnSpc>
              <a:spcPts val="19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600" b="1" kern="1200" dirty="0" smtClean="0"/>
            <a:t>User</a:t>
          </a:r>
          <a:br>
            <a:rPr lang="en-US" altLang="ko-KR" sz="1600" b="1" kern="1200" dirty="0" smtClean="0"/>
          </a:br>
          <a:r>
            <a:rPr lang="en-US" altLang="ko-KR" sz="1600" b="1" kern="1200" dirty="0" smtClean="0"/>
            <a:t>Management</a:t>
          </a:r>
          <a:br>
            <a:rPr lang="en-US" altLang="ko-KR" sz="1600" b="1" kern="1200" dirty="0" smtClean="0"/>
          </a:br>
          <a:endParaRPr lang="ko-KR" altLang="en-US" sz="1600" b="1" kern="1200" dirty="0"/>
        </a:p>
      </dsp:txBody>
      <dsp:txXfrm rot="10800000">
        <a:off x="0" y="2323328"/>
        <a:ext cx="2787993" cy="1393996"/>
      </dsp:txXfrm>
    </dsp:sp>
    <dsp:sp modelId="{8D8BD71B-0F84-48E7-9E79-88ACDB8ABE6A}">
      <dsp:nvSpPr>
        <dsp:cNvPr id="0" name=""/>
        <dsp:cNvSpPr/>
      </dsp:nvSpPr>
      <dsp:spPr>
        <a:xfrm rot="5400000">
          <a:off x="3252659" y="1393997"/>
          <a:ext cx="1858662" cy="2787993"/>
        </a:xfrm>
        <a:prstGeom prst="round1Rect">
          <a:avLst/>
        </a:prstGeom>
        <a:solidFill>
          <a:srgbClr val="00CCFF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ctr" defTabSz="711200" latinLnBrk="1">
            <a:lnSpc>
              <a:spcPts val="19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600" b="1" kern="1200" dirty="0" smtClean="0"/>
            <a:t>Central User</a:t>
          </a:r>
          <a:br>
            <a:rPr lang="en-US" altLang="ko-KR" sz="1600" b="1" kern="1200" dirty="0" smtClean="0"/>
          </a:br>
          <a:r>
            <a:rPr lang="en-US" altLang="ko-KR" sz="1600" b="1" kern="1200" dirty="0" smtClean="0"/>
            <a:t>Repository</a:t>
          </a:r>
          <a:br>
            <a:rPr lang="en-US" altLang="ko-KR" sz="1600" b="1" kern="1200" dirty="0" smtClean="0"/>
          </a:br>
          <a:endParaRPr lang="ko-KR" altLang="en-US" sz="1600" b="1" kern="1200" dirty="0"/>
        </a:p>
      </dsp:txBody>
      <dsp:txXfrm rot="-5400000">
        <a:off x="2787993" y="2323327"/>
        <a:ext cx="2787993" cy="1393996"/>
      </dsp:txXfrm>
    </dsp:sp>
    <dsp:sp modelId="{6840D9A4-7F2B-404D-86DA-8682B88A73AB}">
      <dsp:nvSpPr>
        <dsp:cNvPr id="0" name=""/>
        <dsp:cNvSpPr/>
      </dsp:nvSpPr>
      <dsp:spPr>
        <a:xfrm>
          <a:off x="2083963" y="1154629"/>
          <a:ext cx="1408059" cy="1408066"/>
        </a:xfrm>
        <a:prstGeom prst="ellipse">
          <a:avLst/>
        </a:prstGeom>
        <a:gradFill flip="none" rotWithShape="0">
          <a:gsLst>
            <a:gs pos="0">
              <a:srgbClr val="FF0000">
                <a:shade val="30000"/>
                <a:satMod val="115000"/>
              </a:srgbClr>
            </a:gs>
            <a:gs pos="50000">
              <a:srgbClr val="FF0000">
                <a:shade val="67500"/>
                <a:satMod val="115000"/>
              </a:srgbClr>
            </a:gs>
            <a:gs pos="100000">
              <a:srgbClr val="FF0000">
                <a:shade val="100000"/>
                <a:satMod val="115000"/>
              </a:srgbClr>
            </a:gs>
          </a:gsLst>
          <a:path path="circle">
            <a:fillToRect l="50000" t="50000" r="50000" b="50000"/>
          </a:path>
          <a:tileRect/>
        </a:gra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glow rad="228600">
            <a:schemeClr val="accent1">
              <a:satMod val="175000"/>
              <a:alpha val="40000"/>
            </a:schemeClr>
          </a:glo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400" kern="1200" dirty="0" err="1" smtClean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rPr>
            <a:t>IAM</a:t>
          </a:r>
          <a:endParaRPr lang="ko-KR" altLang="en-US" sz="2400" kern="1200" dirty="0">
            <a:solidFill>
              <a:schemeClr val="bg1"/>
            </a:solidFill>
            <a:latin typeface="HY견고딕" panose="02030600000101010101" pitchFamily="18" charset="-127"/>
            <a:ea typeface="HY견고딕" panose="02030600000101010101" pitchFamily="18" charset="-127"/>
          </a:endParaRPr>
        </a:p>
      </dsp:txBody>
      <dsp:txXfrm>
        <a:off x="2290168" y="1360835"/>
        <a:ext cx="995649" cy="99565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matrix1">
  <dgm:title val=""/>
  <dgm:desc val=""/>
  <dgm:catLst>
    <dgm:cat type="matrix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clrData>
  <dgm:layoutNode name="diagram">
    <dgm:varLst>
      <dgm:chMax val="1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ctrX" for="ch" forName="matrix" refType="w" fact="0.5"/>
      <dgm:constr type="ctrY" for="ch" forName="matrix" refType="h" fact="0.5"/>
      <dgm:constr type="w" for="ch" forName="matrix" refType="w"/>
      <dgm:constr type="h" for="ch" forName="matrix" refType="h"/>
      <dgm:constr type="ctrX" for="ch" forName="centerTile" refType="w" fact="0.5"/>
      <dgm:constr type="ctrY" for="ch" forName="centerTile" refType="h" fact="0.5"/>
      <dgm:constr type="w" for="ch" forName="centerTile" refType="w" fact="0.3"/>
      <dgm:constr type="h" for="ch" forName="centerTile" refType="h" fact="0.25"/>
      <dgm:constr type="primFontSz" for="des" ptType="node" op="equ" val="65"/>
    </dgm:constrLst>
    <dgm:ruleLst/>
    <dgm:choose name="Name0">
      <dgm:if name="Name1" axis="ch" ptType="node" func="cnt" op="gte" val="1">
        <dgm:layoutNode name="matrix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tile1"/>
            <dgm:constr type="t" for="ch" forName="tile1"/>
            <dgm:constr type="r" for="ch" forName="tile1" refType="w" fact="0.5"/>
            <dgm:constr type="b" for="ch" forName="tile1" refType="h" fact="0.5"/>
            <dgm:constr type="l" for="ch" forName="tile1text" refType="l" refFor="ch" refForName="tile1"/>
            <dgm:constr type="t" for="ch" forName="tile1text" refType="t" refFor="ch" refForName="tile1"/>
            <dgm:constr type="w" for="ch" forName="tile1text" refType="w" refFor="ch" refForName="tile1"/>
            <dgm:constr type="h" for="ch" forName="tile1text" refType="h" refFor="ch" refForName="tile1" fact="0.75"/>
            <dgm:constr type="r" for="ch" forName="tile2" refType="w"/>
            <dgm:constr type="t" for="ch" forName="tile2"/>
            <dgm:constr type="l" for="ch" forName="tile2" refType="w" fact="0.5"/>
            <dgm:constr type="b" for="ch" forName="tile2" refType="h" fact="0.5"/>
            <dgm:constr type="r" for="ch" forName="tile2text" refType="r" refFor="ch" refForName="tile2"/>
            <dgm:constr type="t" for="ch" forName="tile2text" refType="t" refFor="ch" refForName="tile2"/>
            <dgm:constr type="w" for="ch" forName="tile2text" refType="w" refFor="ch" refForName="tile2"/>
            <dgm:constr type="h" for="ch" forName="tile2text" refType="h" refFor="ch" refForName="tile2" fact="0.75"/>
            <dgm:constr type="l" for="ch" forName="tile3"/>
            <dgm:constr type="b" for="ch" forName="tile3" refType="h"/>
            <dgm:constr type="r" for="ch" forName="tile3" refType="w" fact="0.5"/>
            <dgm:constr type="t" for="ch" forName="tile3" refType="h" fact="0.5"/>
            <dgm:constr type="l" for="ch" forName="tile3text" refType="l" refFor="ch" refForName="tile3"/>
            <dgm:constr type="b" for="ch" forName="tile3text" refType="b" refFor="ch" refForName="tile3"/>
            <dgm:constr type="w" for="ch" forName="tile3text" refType="w" refFor="ch" refForName="tile3"/>
            <dgm:constr type="h" for="ch" forName="tile3text" refType="h" refFor="ch" refForName="tile3" fact="0.75"/>
            <dgm:constr type="r" for="ch" forName="tile4" refType="w"/>
            <dgm:constr type="b" for="ch" forName="tile4" refType="h"/>
            <dgm:constr type="l" for="ch" forName="tile4" refType="w" fact="0.5"/>
            <dgm:constr type="t" for="ch" forName="tile4" refType="h" fact="0.5"/>
            <dgm:constr type="r" for="ch" forName="tile4text" refType="r" refFor="ch" refForName="tile4"/>
            <dgm:constr type="b" for="ch" forName="tile4text" refType="b" refFor="ch" refForName="tile4"/>
            <dgm:constr type="w" for="ch" forName="tile4text" refType="w" refFor="ch" refForName="tile4"/>
            <dgm:constr type="h" for="ch" forName="tile4text" refType="h" refFor="ch" refForName="tile4" fact="0.75"/>
          </dgm:constrLst>
          <dgm:ruleLst/>
          <dgm:layoutNode name="tile1" styleLbl="node1">
            <dgm:alg type="sp"/>
            <dgm:shape xmlns:r="http://schemas.openxmlformats.org/officeDocument/2006/relationships" rot="270" type="round1Rect" r:blip="">
              <dgm:adjLst/>
            </dgm:shape>
            <dgm:choose name="Name2">
              <dgm:if name="Name3" func="var" arg="dir" op="equ" val="norm">
                <dgm:presOf axis="ch ch desOrSelf" ptType="node node node" st="1 1 1" cnt="1 1 0"/>
              </dgm:if>
              <dgm:else name="Name4">
                <dgm:presOf axis="ch ch desOrSelf" ptType="node node node" st="1 2 1" cnt="1 1 0"/>
              </dgm:else>
            </dgm:choose>
            <dgm:constrLst/>
            <dgm:ruleLst/>
          </dgm:layoutNode>
          <dgm:layoutNode name="tile1text" styleLbl="node1">
            <dgm:varLst>
              <dgm:chMax val="0"/>
              <dgm:chPref val="0"/>
              <dgm:bulletEnabled val="1"/>
            </dgm:varLst>
            <dgm:choose name="Name5">
              <dgm:if name="Name6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7">
                <dgm:alg type="tx"/>
              </dgm:else>
            </dgm:choose>
            <dgm:shape xmlns:r="http://schemas.openxmlformats.org/officeDocument/2006/relationships" rot="270" type="rect" r:blip="" hideGeom="1">
              <dgm:adjLst>
                <dgm:adj idx="1" val="0.2"/>
              </dgm:adjLst>
            </dgm:shape>
            <dgm:choose name="Name8">
              <dgm:if name="Name9" func="var" arg="dir" op="equ" val="norm">
                <dgm:presOf axis="ch ch desOrSelf" ptType="node node node" st="1 1 1" cnt="1 1 0"/>
              </dgm:if>
              <dgm:else name="Name10">
                <dgm:presOf axis="ch ch desOrSelf" ptType="node node node" st="1 2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2" styleLbl="node1">
            <dgm:alg type="sp"/>
            <dgm:shape xmlns:r="http://schemas.openxmlformats.org/officeDocument/2006/relationships" type="round1Rect" r:blip="">
              <dgm:adjLst/>
            </dgm:shape>
            <dgm:choose name="Name11">
              <dgm:if name="Name12" func="var" arg="dir" op="equ" val="norm">
                <dgm:presOf axis="ch ch desOrSelf" ptType="node node node" st="1 2 1" cnt="1 1 0"/>
              </dgm:if>
              <dgm:else name="Name13">
                <dgm:presOf axis="ch ch desOrSelf" ptType="node node node" st="1 1 1" cnt="1 1 0"/>
              </dgm:else>
            </dgm:choose>
            <dgm:constrLst/>
            <dgm:ruleLst/>
          </dgm:layoutNode>
          <dgm:layoutNode name="tile2text" styleLbl="node1">
            <dgm:varLst>
              <dgm:chMax val="0"/>
              <dgm:chPref val="0"/>
              <dgm:bulletEnabled val="1"/>
            </dgm:varLst>
            <dgm:choose name="Name14">
              <dgm:if name="Name15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16">
                <dgm:alg type="tx"/>
              </dgm:else>
            </dgm:choose>
            <dgm:shape xmlns:r="http://schemas.openxmlformats.org/officeDocument/2006/relationships" type="rect" r:blip="" hideGeom="1">
              <dgm:adjLst/>
            </dgm:shape>
            <dgm:choose name="Name17">
              <dgm:if name="Name18" func="var" arg="dir" op="equ" val="norm">
                <dgm:presOf axis="ch ch desOrSelf" ptType="node node node" st="1 2 1" cnt="1 1 0"/>
              </dgm:if>
              <dgm:else name="Name19">
                <dgm:presOf axis="ch ch desOrSelf" ptType="node node node" st="1 1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3" styleLbl="node1">
            <dgm:alg type="sp"/>
            <dgm:shape xmlns:r="http://schemas.openxmlformats.org/officeDocument/2006/relationships" rot="180" type="round1Rect" r:blip="">
              <dgm:adjLst/>
            </dgm:shape>
            <dgm:choose name="Name20">
              <dgm:if name="Name21" func="var" arg="dir" op="equ" val="norm">
                <dgm:presOf axis="ch ch desOrSelf" ptType="node node node" st="1 3 1" cnt="1 1 0"/>
              </dgm:if>
              <dgm:else name="Name22">
                <dgm:presOf axis="ch ch desOrSelf" ptType="node node node" st="1 4 1" cnt="1 1 0"/>
              </dgm:else>
            </dgm:choose>
            <dgm:constrLst/>
            <dgm:ruleLst/>
          </dgm:layoutNode>
          <dgm:layoutNode name="tile3text" styleLbl="node1">
            <dgm:varLst>
              <dgm:chMax val="0"/>
              <dgm:chPref val="0"/>
              <dgm:bulletEnabled val="1"/>
            </dgm:varLst>
            <dgm:choose name="Name23">
              <dgm:if name="Name24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25">
                <dgm:alg type="tx"/>
              </dgm:else>
            </dgm:choose>
            <dgm:shape xmlns:r="http://schemas.openxmlformats.org/officeDocument/2006/relationships" rot="180" type="rect" r:blip="" hideGeom="1">
              <dgm:adjLst/>
            </dgm:shape>
            <dgm:choose name="Name26">
              <dgm:if name="Name27" func="var" arg="dir" op="equ" val="norm">
                <dgm:presOf axis="ch ch desOrSelf" ptType="node node node" st="1 3 1" cnt="1 1 0"/>
              </dgm:if>
              <dgm:else name="Name28">
                <dgm:presOf axis="ch ch desOrSelf" ptType="node node node" st="1 4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4" styleLbl="node1">
            <dgm:alg type="sp"/>
            <dgm:shape xmlns:r="http://schemas.openxmlformats.org/officeDocument/2006/relationships" rot="90" type="round1Rect" r:blip="">
              <dgm:adjLst/>
            </dgm:shape>
            <dgm:choose name="Name29">
              <dgm:if name="Name30" func="var" arg="dir" op="equ" val="norm">
                <dgm:presOf axis="ch ch desOrSelf" ptType="node node node" st="1 4 1" cnt="1 1 0"/>
              </dgm:if>
              <dgm:else name="Name31">
                <dgm:presOf axis="ch ch desOrSelf" ptType="node node node" st="1 3 1" cnt="1 1 0"/>
              </dgm:else>
            </dgm:choose>
            <dgm:constrLst/>
            <dgm:ruleLst/>
          </dgm:layoutNode>
          <dgm:layoutNode name="tile4text" styleLbl="node1">
            <dgm:varLst>
              <dgm:chMax val="0"/>
              <dgm:chPref val="0"/>
              <dgm:bulletEnabled val="1"/>
            </dgm:varLst>
            <dgm:choose name="Name32">
              <dgm:if name="Name33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34">
                <dgm:alg type="tx"/>
              </dgm:else>
            </dgm:choose>
            <dgm:shape xmlns:r="http://schemas.openxmlformats.org/officeDocument/2006/relationships" rot="90" type="rect" r:blip="" hideGeom="1">
              <dgm:adjLst/>
            </dgm:shape>
            <dgm:choose name="Name35">
              <dgm:if name="Name36" func="var" arg="dir" op="equ" val="norm">
                <dgm:presOf axis="ch ch desOrSelf" ptType="node node node" st="1 4 1" cnt="1 1 0"/>
              </dgm:if>
              <dgm:else name="Name37">
                <dgm:presOf axis="ch ch desOrSelf" ptType="node node node" st="1 3 1" cnt="1 1 0"/>
              </dgm:else>
            </dgm:choose>
            <dgm:constrLst/>
            <dgm:ruleLst>
              <dgm:rule type="primFontSz" val="5" fact="NaN" max="NaN"/>
            </dgm:ruleLst>
          </dgm:layoutNode>
        </dgm:layoutNode>
        <dgm:layoutNode name="centerTile" styleLbl="fgShp">
          <dgm:varLst>
            <dgm:chMax val="0"/>
            <dgm:chPref val="0"/>
          </dgm:varLst>
          <dgm:alg type="tx"/>
          <dgm:shape xmlns:r="http://schemas.openxmlformats.org/officeDocument/2006/relationships" type="roundRect" r:blip="">
            <dgm:adjLst/>
          </dgm:shape>
          <dgm:presOf axis="ch" ptType="node" cnt="1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8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C9A476-F6AF-4AE0-A280-29AFA2450786}" type="datetimeFigureOut">
              <a:rPr lang="ko-KR" altLang="en-US" smtClean="0">
                <a:latin typeface="맑은 고딕" pitchFamily="50" charset="-127"/>
                <a:ea typeface="맑은 고딕" pitchFamily="50" charset="-127"/>
              </a:rPr>
              <a:pPr/>
              <a:t>2018-02-14</a:t>
            </a:fld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09A4A8-DD62-4C16-9547-CF85A0D08043}" type="slidenum">
              <a:rPr lang="ko-KR" altLang="en-US" smtClean="0">
                <a:latin typeface="맑은 고딕" pitchFamily="50" charset="-127"/>
                <a:ea typeface="맑은 고딕" pitchFamily="50" charset="-127"/>
              </a:rPr>
              <a:pPr/>
              <a:t>‹#›</a:t>
            </a:fld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585017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677E96-DA3B-46D9-8953-03187693C06C}" type="datetimeFigureOut">
              <a:rPr lang="ko-KR" altLang="en-US" smtClean="0"/>
              <a:pPr/>
              <a:t>2018-02-14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711200" y="744538"/>
            <a:ext cx="537527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71C52D-6E31-4DDE-99DD-4FADD46A44A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05665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71C52D-6E31-4DDE-99DD-4FADD46A44AF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67555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71C52D-6E31-4DDE-99DD-4FADD46A44AF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67555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71C52D-6E31-4DDE-99DD-4FADD46A44AF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67555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71C52D-6E31-4DDE-99DD-4FADD46A44AF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67555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71C52D-6E31-4DDE-99DD-4FADD46A44AF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72145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>
              <a:lnSpc>
                <a:spcPct val="120000"/>
              </a:lnSpc>
              <a:spcAft>
                <a:spcPct val="0"/>
              </a:spcAft>
              <a:buClr>
                <a:schemeClr val="bg1">
                  <a:lumMod val="50000"/>
                </a:schemeClr>
              </a:buClr>
              <a:buSzPct val="100000"/>
            </a:pPr>
            <a:endParaRPr lang="en-US" altLang="ko-KR" spc="-70" dirty="0" smtClean="0">
              <a:solidFill>
                <a:schemeClr val="accent1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71C52D-6E31-4DDE-99DD-4FADD46A44AF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2944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>
              <a:lnSpc>
                <a:spcPct val="120000"/>
              </a:lnSpc>
              <a:spcAft>
                <a:spcPct val="0"/>
              </a:spcAft>
              <a:buClr>
                <a:schemeClr val="bg1">
                  <a:lumMod val="50000"/>
                </a:schemeClr>
              </a:buClr>
              <a:buSzPct val="100000"/>
            </a:pPr>
            <a:endParaRPr lang="en-US" altLang="ko-KR" spc="-70" dirty="0">
              <a:solidFill>
                <a:schemeClr val="accent1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71C52D-6E31-4DDE-99DD-4FADD46A44AF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2944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>
              <a:lnSpc>
                <a:spcPct val="120000"/>
              </a:lnSpc>
              <a:spcAft>
                <a:spcPct val="0"/>
              </a:spcAft>
              <a:buClr>
                <a:schemeClr val="bg1">
                  <a:lumMod val="50000"/>
                </a:schemeClr>
              </a:buClr>
              <a:buSzPct val="100000"/>
            </a:pPr>
            <a:endParaRPr lang="en-US" altLang="ko-KR" spc="-70" dirty="0" smtClean="0">
              <a:solidFill>
                <a:schemeClr val="accent1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71C52D-6E31-4DDE-99DD-4FADD46A44AF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2944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>
              <a:lnSpc>
                <a:spcPct val="120000"/>
              </a:lnSpc>
              <a:spcAft>
                <a:spcPct val="0"/>
              </a:spcAft>
              <a:buClr>
                <a:schemeClr val="bg1">
                  <a:lumMod val="50000"/>
                </a:schemeClr>
              </a:buClr>
              <a:buSzPct val="100000"/>
            </a:pPr>
            <a:endParaRPr lang="en-US" altLang="ko-KR" spc="-70" dirty="0" smtClean="0">
              <a:solidFill>
                <a:schemeClr val="accent1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71C52D-6E31-4DDE-99DD-4FADD46A44AF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2944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71C52D-6E31-4DDE-99DD-4FADD46A44AF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67555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71C52D-6E31-4DDE-99DD-4FADD46A44AF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67555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71C52D-6E31-4DDE-99DD-4FADD46A44AF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67555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71C52D-6E31-4DDE-99DD-4FADD46A44AF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67555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템플릿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7" descr="\\LACIE-5BIG\2012_Projects\1108 kt 템플릿 수정\1D10YD~5\ KT mark.pn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76" t="88348" r="53636" b="5375"/>
          <a:stretch/>
        </p:blipFill>
        <p:spPr bwMode="auto">
          <a:xfrm>
            <a:off x="4190784" y="6058894"/>
            <a:ext cx="474184" cy="430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37563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마스터 _ 타이틀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 userDrawn="1"/>
        </p:nvSpPr>
        <p:spPr bwMode="auto">
          <a:xfrm>
            <a:off x="9404322" y="6447279"/>
            <a:ext cx="121187" cy="152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r" defTabSz="914400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/>
            </a:pPr>
            <a:fld id="{5AF59CD3-4717-44F6-B82D-9D515D1A07E4}" type="slidenum">
              <a:rPr kumimoji="1" lang="en-US" altLang="ko-KR" sz="900" spc="-60">
                <a:solidFill>
                  <a:srgbClr val="FFFFFF">
                    <a:lumMod val="75000"/>
                  </a:srgbClr>
                </a:solidFill>
                <a:cs typeface="굴림" pitchFamily="50" charset="-127"/>
              </a:rPr>
              <a:pPr algn="r" defTabSz="914400" fontAlgn="base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kumimoji="1" lang="ko-KR" altLang="ko-KR" sz="900" spc="-60" dirty="0">
              <a:solidFill>
                <a:srgbClr val="FFFFFF">
                  <a:lumMod val="75000"/>
                </a:srgbClr>
              </a:solidFill>
              <a:cs typeface="굴림" pitchFamily="50" charset="-127"/>
            </a:endParaRPr>
          </a:p>
        </p:txBody>
      </p:sp>
      <p:sp>
        <p:nvSpPr>
          <p:cNvPr id="7" name="제목 개체 틀 37"/>
          <p:cNvSpPr>
            <a:spLocks noGrp="1"/>
          </p:cNvSpPr>
          <p:nvPr>
            <p:ph type="title"/>
          </p:nvPr>
        </p:nvSpPr>
        <p:spPr>
          <a:xfrm>
            <a:off x="776536" y="621261"/>
            <a:ext cx="8335614" cy="400110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  <a:extrusionClr>
                <a:schemeClr val="tx1"/>
              </a:extrusionClr>
              <a:contourClr>
                <a:schemeClr val="tx1"/>
              </a:contourClr>
            </a:sp3d>
          </a:bodyPr>
          <a:lstStyle>
            <a:lvl1pPr algn="l">
              <a:defRPr lang="ko-KR" altLang="en-US" sz="2600" b="1" spc="-60" baseline="0" dirty="0">
                <a:ln>
                  <a:noFill/>
                </a:ln>
                <a:solidFill>
                  <a:schemeClr val="accent1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5" name="텍스트 개체 틀 8"/>
          <p:cNvSpPr>
            <a:spLocks noGrp="1"/>
          </p:cNvSpPr>
          <p:nvPr>
            <p:ph type="body" sz="quarter" idx="10"/>
          </p:nvPr>
        </p:nvSpPr>
        <p:spPr>
          <a:xfrm>
            <a:off x="271702" y="-405731"/>
            <a:ext cx="468831" cy="2492990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l">
              <a:buNone/>
              <a:defRPr sz="1800" b="1" spc="-60" baseline="0">
                <a:ln>
                  <a:noFill/>
                </a:ln>
                <a:solidFill>
                  <a:schemeClr val="accent6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40578337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마스터 _ 타이틀 + 서브 타이틀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 noChangeArrowheads="1"/>
          </p:cNvSpPr>
          <p:nvPr userDrawn="1"/>
        </p:nvSpPr>
        <p:spPr bwMode="auto">
          <a:xfrm>
            <a:off x="9404322" y="6447279"/>
            <a:ext cx="121187" cy="152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r" defTabSz="914400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/>
            </a:pPr>
            <a:fld id="{B7E2DF8F-94DC-4168-9CBC-66A11332B345}" type="slidenum">
              <a:rPr kumimoji="1" lang="en-US" altLang="ko-KR" sz="900" spc="-60">
                <a:solidFill>
                  <a:srgbClr val="FFFFFF">
                    <a:lumMod val="75000"/>
                  </a:srgbClr>
                </a:solidFill>
                <a:cs typeface="굴림" pitchFamily="50" charset="-127"/>
              </a:rPr>
              <a:pPr algn="r" defTabSz="914400" fontAlgn="base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kumimoji="1" lang="ko-KR" altLang="ko-KR" sz="900" spc="-60" dirty="0">
              <a:solidFill>
                <a:srgbClr val="FFFFFF">
                  <a:lumMod val="75000"/>
                </a:srgbClr>
              </a:solidFill>
              <a:cs typeface="굴림" pitchFamily="50" charset="-127"/>
            </a:endParaRPr>
          </a:p>
        </p:txBody>
      </p:sp>
      <p:sp>
        <p:nvSpPr>
          <p:cNvPr id="8" name="텍스트 개체 틀 38"/>
          <p:cNvSpPr>
            <a:spLocks noGrp="1"/>
          </p:cNvSpPr>
          <p:nvPr>
            <p:ph type="body" idx="1"/>
          </p:nvPr>
        </p:nvSpPr>
        <p:spPr>
          <a:xfrm>
            <a:off x="776537" y="1095101"/>
            <a:ext cx="8339757" cy="276999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  <a:extrusionClr>
                <a:schemeClr val="tx1"/>
              </a:extrusionClr>
              <a:contourClr>
                <a:schemeClr val="tx1"/>
              </a:contourClr>
            </a:sp3d>
          </a:bodyPr>
          <a:lstStyle>
            <a:lvl1pPr marL="0" indent="0" algn="l" defTabSz="914229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altLang="ko-KR" sz="1800" b="1" kern="1200" spc="-60" baseline="0" dirty="0">
                <a:ln>
                  <a:noFill/>
                </a:ln>
                <a:solidFill>
                  <a:schemeClr val="accent6"/>
                </a:solidFill>
                <a:latin typeface="+mn-ea"/>
                <a:ea typeface="+mn-ea"/>
                <a:cs typeface="+mn-cs"/>
              </a:defRPr>
            </a:lvl1pPr>
          </a:lstStyle>
          <a:p>
            <a:endParaRPr lang="en-US" altLang="ko-KR" dirty="0"/>
          </a:p>
        </p:txBody>
      </p:sp>
      <p:sp>
        <p:nvSpPr>
          <p:cNvPr id="11" name="제목 개체 틀 37"/>
          <p:cNvSpPr>
            <a:spLocks noGrp="1"/>
          </p:cNvSpPr>
          <p:nvPr>
            <p:ph type="title"/>
          </p:nvPr>
        </p:nvSpPr>
        <p:spPr>
          <a:xfrm>
            <a:off x="776536" y="621261"/>
            <a:ext cx="8335614" cy="400110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  <a:extrusionClr>
                <a:schemeClr val="tx1"/>
              </a:extrusionClr>
              <a:contourClr>
                <a:schemeClr val="tx1"/>
              </a:contourClr>
            </a:sp3d>
          </a:bodyPr>
          <a:lstStyle>
            <a:lvl1pPr algn="l">
              <a:defRPr lang="ko-KR" altLang="en-US" sz="2600" b="1" spc="-60" baseline="0" dirty="0">
                <a:ln>
                  <a:noFill/>
                </a:ln>
                <a:solidFill>
                  <a:schemeClr val="accent1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7" name="텍스트 개체 틀 8"/>
          <p:cNvSpPr>
            <a:spLocks noGrp="1"/>
          </p:cNvSpPr>
          <p:nvPr>
            <p:ph type="body" sz="quarter" idx="10"/>
          </p:nvPr>
        </p:nvSpPr>
        <p:spPr>
          <a:xfrm>
            <a:off x="271702" y="-405731"/>
            <a:ext cx="468831" cy="2492990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l">
              <a:buNone/>
              <a:defRPr sz="1800" b="1" spc="-60" baseline="0">
                <a:ln>
                  <a:noFill/>
                </a:ln>
                <a:solidFill>
                  <a:schemeClr val="accent6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12571619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마스터 _ 타이틀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개체 틀 37"/>
          <p:cNvSpPr>
            <a:spLocks noGrp="1"/>
          </p:cNvSpPr>
          <p:nvPr>
            <p:ph type="title"/>
          </p:nvPr>
        </p:nvSpPr>
        <p:spPr>
          <a:xfrm>
            <a:off x="776536" y="621261"/>
            <a:ext cx="8335614" cy="400110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  <a:extrusionClr>
                <a:schemeClr val="tx1"/>
              </a:extrusionClr>
              <a:contourClr>
                <a:schemeClr val="tx1"/>
              </a:contourClr>
            </a:sp3d>
          </a:bodyPr>
          <a:lstStyle>
            <a:lvl1pPr algn="l">
              <a:defRPr lang="ko-KR" altLang="en-US" sz="2600" b="1" spc="-60" baseline="0" dirty="0">
                <a:ln>
                  <a:noFill/>
                </a:ln>
                <a:solidFill>
                  <a:schemeClr val="accent1"/>
                </a:solidFill>
                <a:latin typeface="+mn-ea"/>
                <a:ea typeface="+mn-ea"/>
              </a:defRPr>
            </a:lvl1pPr>
          </a:lstStyle>
          <a:p>
            <a:pPr marL="0" lvl="0" algn="l" defTabSz="914400" latinLnBrk="0"/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8" name="텍스트 개체 틀 8"/>
          <p:cNvSpPr>
            <a:spLocks noGrp="1"/>
          </p:cNvSpPr>
          <p:nvPr>
            <p:ph type="body" sz="quarter" idx="10" hasCustomPrompt="1"/>
          </p:nvPr>
        </p:nvSpPr>
        <p:spPr>
          <a:xfrm>
            <a:off x="271701" y="702262"/>
            <a:ext cx="468831" cy="276999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l">
              <a:buNone/>
              <a:defRPr sz="1800" b="1" spc="-60" baseline="0">
                <a:ln>
                  <a:noFill/>
                </a:ln>
                <a:solidFill>
                  <a:schemeClr val="accent6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en-US" altLang="ko-KR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111019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마스터 _ 타이틀 + 서브 타이틀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/>
          <p:cNvSpPr>
            <a:spLocks noChangeArrowheads="1"/>
          </p:cNvSpPr>
          <p:nvPr userDrawn="1"/>
        </p:nvSpPr>
        <p:spPr bwMode="auto">
          <a:xfrm>
            <a:off x="9404321" y="6453753"/>
            <a:ext cx="121187" cy="1393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r" defTabSz="914400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fld id="{88B3AE5A-10BA-4173-8E7E-D8F2BB88D393}" type="slidenum">
              <a:rPr kumimoji="1" lang="en-US" altLang="ko-KR" sz="900" spc="-60" smtClean="0">
                <a:solidFill>
                  <a:srgbClr val="FFFFFF">
                    <a:lumMod val="75000"/>
                  </a:srgbClr>
                </a:solidFill>
                <a:cs typeface="굴림" pitchFamily="50" charset="-127"/>
              </a:rPr>
              <a:pPr algn="r" defTabSz="914400" fontAlgn="base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kumimoji="1" lang="ko-KR" altLang="ko-KR" sz="900" spc="-60" dirty="0" smtClean="0">
              <a:solidFill>
                <a:srgbClr val="FFFFFF">
                  <a:lumMod val="75000"/>
                </a:srgbClr>
              </a:solidFill>
              <a:cs typeface="굴림" pitchFamily="50" charset="-127"/>
            </a:endParaRPr>
          </a:p>
        </p:txBody>
      </p:sp>
      <p:sp>
        <p:nvSpPr>
          <p:cNvPr id="7" name="Rectangle 3"/>
          <p:cNvSpPr>
            <a:spLocks noChangeArrowheads="1"/>
          </p:cNvSpPr>
          <p:nvPr userDrawn="1"/>
        </p:nvSpPr>
        <p:spPr bwMode="auto">
          <a:xfrm>
            <a:off x="9404321" y="6453753"/>
            <a:ext cx="121187" cy="1393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r" defTabSz="914400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fld id="{88B3AE5A-10BA-4173-8E7E-D8F2BB88D393}" type="slidenum">
              <a:rPr kumimoji="1" lang="en-US" altLang="ko-KR" sz="900" spc="-60" smtClean="0">
                <a:solidFill>
                  <a:srgbClr val="FFFFFF">
                    <a:lumMod val="75000"/>
                  </a:srgbClr>
                </a:solidFill>
                <a:cs typeface="굴림" pitchFamily="50" charset="-127"/>
              </a:rPr>
              <a:pPr algn="r" defTabSz="914400" fontAlgn="base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kumimoji="1" lang="ko-KR" altLang="ko-KR" sz="900" spc="-60" dirty="0" smtClean="0">
              <a:solidFill>
                <a:srgbClr val="FFFFFF">
                  <a:lumMod val="75000"/>
                </a:srgbClr>
              </a:solidFill>
              <a:cs typeface="굴림" pitchFamily="50" charset="-127"/>
            </a:endParaRPr>
          </a:p>
        </p:txBody>
      </p:sp>
      <p:sp>
        <p:nvSpPr>
          <p:cNvPr id="9" name="텍스트 개체 틀 38"/>
          <p:cNvSpPr>
            <a:spLocks noGrp="1"/>
          </p:cNvSpPr>
          <p:nvPr>
            <p:ph type="body" idx="1"/>
          </p:nvPr>
        </p:nvSpPr>
        <p:spPr>
          <a:xfrm>
            <a:off x="776536" y="1095099"/>
            <a:ext cx="8339757" cy="276999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  <a:extrusionClr>
                <a:schemeClr val="tx1"/>
              </a:extrusionClr>
              <a:contourClr>
                <a:schemeClr val="tx1"/>
              </a:contourClr>
            </a:sp3d>
          </a:bodyPr>
          <a:lstStyle>
            <a:lvl1pPr marL="0" indent="0" algn="l" defTabSz="914229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altLang="ko-KR" sz="1800" b="1" kern="1200" spc="-60" baseline="0" dirty="0">
                <a:ln>
                  <a:noFill/>
                </a:ln>
                <a:solidFill>
                  <a:schemeClr val="accent6"/>
                </a:solidFill>
                <a:latin typeface="+mn-ea"/>
                <a:ea typeface="+mn-ea"/>
                <a:cs typeface="+mn-cs"/>
              </a:defRPr>
            </a:lvl1pPr>
          </a:lstStyle>
          <a:p>
            <a:endParaRPr lang="en-US" altLang="ko-KR" dirty="0"/>
          </a:p>
        </p:txBody>
      </p:sp>
      <p:sp>
        <p:nvSpPr>
          <p:cNvPr id="12" name="제목 개체 틀 37"/>
          <p:cNvSpPr>
            <a:spLocks noGrp="1"/>
          </p:cNvSpPr>
          <p:nvPr>
            <p:ph type="title"/>
          </p:nvPr>
        </p:nvSpPr>
        <p:spPr>
          <a:xfrm>
            <a:off x="776536" y="621261"/>
            <a:ext cx="8335614" cy="400110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  <a:extrusionClr>
                <a:schemeClr val="tx1"/>
              </a:extrusionClr>
              <a:contourClr>
                <a:schemeClr val="tx1"/>
              </a:contourClr>
            </a:sp3d>
          </a:bodyPr>
          <a:lstStyle>
            <a:lvl1pPr algn="l">
              <a:defRPr lang="ko-KR" altLang="en-US" sz="2600" b="1" spc="-60" baseline="0" dirty="0">
                <a:ln>
                  <a:noFill/>
                </a:ln>
                <a:solidFill>
                  <a:schemeClr val="accent1"/>
                </a:solidFill>
                <a:latin typeface="+mn-ea"/>
                <a:ea typeface="+mn-ea"/>
              </a:defRPr>
            </a:lvl1pPr>
          </a:lstStyle>
          <a:p>
            <a:pPr marL="0" lvl="0" algn="l" defTabSz="914400" latinLnBrk="0"/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13" name="텍스트 개체 틀 8"/>
          <p:cNvSpPr>
            <a:spLocks noGrp="1"/>
          </p:cNvSpPr>
          <p:nvPr>
            <p:ph type="body" sz="quarter" idx="10" hasCustomPrompt="1"/>
          </p:nvPr>
        </p:nvSpPr>
        <p:spPr>
          <a:xfrm>
            <a:off x="271701" y="702262"/>
            <a:ext cx="468831" cy="276999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l">
              <a:buNone/>
              <a:defRPr sz="1800" b="1" spc="-60" baseline="0">
                <a:ln>
                  <a:noFill/>
                </a:ln>
                <a:solidFill>
                  <a:schemeClr val="accent6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en-US" altLang="ko-KR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314246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 userDrawn="1"/>
        </p:nvCxnSpPr>
        <p:spPr>
          <a:xfrm>
            <a:off x="153988" y="785813"/>
            <a:ext cx="9598025" cy="158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3988" y="357188"/>
            <a:ext cx="7727950" cy="428625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54748" y="928670"/>
            <a:ext cx="9596505" cy="54292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5" name="직사각형 4"/>
          <p:cNvSpPr/>
          <p:nvPr userDrawn="1"/>
        </p:nvSpPr>
        <p:spPr>
          <a:xfrm>
            <a:off x="4565650" y="6500813"/>
            <a:ext cx="852488" cy="3571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fld id="{B34D3EFF-6094-4B5C-A023-7173ADD1EE7F}" type="slidenum">
              <a:rPr kumimoji="0" lang="ko-KR" altLang="en-US" sz="1200" b="1">
                <a:solidFill>
                  <a:prstClr val="black"/>
                </a:solidFill>
              </a:rPr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kumimoji="0"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26317423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마스터 _ 타이틀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C:\Users\user\Desktop\Background\Background-10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9906000" cy="6860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제목 개체 틀 37"/>
          <p:cNvSpPr>
            <a:spLocks noGrp="1"/>
          </p:cNvSpPr>
          <p:nvPr>
            <p:ph type="title"/>
          </p:nvPr>
        </p:nvSpPr>
        <p:spPr>
          <a:xfrm>
            <a:off x="776537" y="621262"/>
            <a:ext cx="8335614" cy="353943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  <a:extrusionClr>
                <a:schemeClr val="tx1"/>
              </a:extrusionClr>
              <a:contourClr>
                <a:schemeClr val="tx1"/>
              </a:contourClr>
            </a:sp3d>
          </a:bodyPr>
          <a:lstStyle>
            <a:lvl1pPr algn="l">
              <a:defRPr lang="ko-KR" altLang="en-US" sz="2300" b="1" spc="-53" baseline="0" dirty="0">
                <a:ln>
                  <a:noFill/>
                </a:ln>
                <a:solidFill>
                  <a:schemeClr val="accent1"/>
                </a:solidFill>
                <a:latin typeface="+mn-ea"/>
                <a:ea typeface="+mn-ea"/>
              </a:defRPr>
            </a:lvl1pPr>
          </a:lstStyle>
          <a:p>
            <a:pPr marL="0" lvl="0" algn="l" defTabSz="804649" latinLnBrk="0"/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8" name="텍스트 개체 틀 8"/>
          <p:cNvSpPr>
            <a:spLocks noGrp="1"/>
          </p:cNvSpPr>
          <p:nvPr>
            <p:ph type="body" sz="quarter" idx="10" hasCustomPrompt="1"/>
          </p:nvPr>
        </p:nvSpPr>
        <p:spPr>
          <a:xfrm>
            <a:off x="271703" y="717654"/>
            <a:ext cx="468831" cy="246221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l">
              <a:buNone/>
              <a:defRPr sz="1600" b="1" spc="-53" baseline="0">
                <a:ln>
                  <a:noFill/>
                </a:ln>
                <a:solidFill>
                  <a:schemeClr val="accent6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en-US" altLang="ko-KR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668285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55073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엔딩커버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" y="429"/>
            <a:ext cx="9904763" cy="6857143"/>
          </a:xfrm>
          <a:prstGeom prst="rect">
            <a:avLst/>
          </a:prstGeom>
        </p:spPr>
      </p:pic>
      <p:pic>
        <p:nvPicPr>
          <p:cNvPr id="4" name="Picture 3" descr="D:\Data\01_주요 업무\28-브랜드 슬로건 가이드\03_최종 업로드용\01 가이드\KT Brand Slogan_활용소스\KT Brand Slogan_09 가로형(슬로건 강조형)_기본형(화이트bg)_수정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4732" y="3288640"/>
            <a:ext cx="4773669" cy="5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44184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엔딩커버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D:\2017\07_브랜드 슬로건 디자인 Dev\슬로건 조합 1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1027" y="5997576"/>
            <a:ext cx="2106745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607570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엔딩커버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D:\2017\07_브랜드 슬로건 디자인 Dev\슬로건 조합 1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4039" y="3141664"/>
            <a:ext cx="3198813" cy="65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407821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42130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23" r:id="rId2"/>
    <p:sldLayoutId id="2147483724" r:id="rId3"/>
    <p:sldLayoutId id="2147483726" r:id="rId4"/>
    <p:sldLayoutId id="2147483733" r:id="rId5"/>
    <p:sldLayoutId id="2147483734" r:id="rId6"/>
    <p:sldLayoutId id="2147483736" r:id="rId7"/>
  </p:sldLayoutIdLst>
  <p:timing>
    <p:tnLst>
      <p:par>
        <p:cTn id="1" dur="indefinite" restart="never" nodeType="tmRoot"/>
      </p:par>
    </p:tnLst>
  </p:timing>
  <p:txStyles>
    <p:titleStyle>
      <a:lvl1pPr algn="ctr" defTabSz="914229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36" indent="-342836" algn="l" defTabSz="914229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811" indent="-285697" algn="l" defTabSz="914229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786" indent="-228556" algn="l" defTabSz="914229" rtl="0" eaLnBrk="1" latinLnBrk="1" hangingPunct="1">
        <a:spcBef>
          <a:spcPct val="20000"/>
        </a:spcBef>
        <a:buFont typeface="Arial" pitchFamily="34" charset="0"/>
        <a:buChar char="•"/>
        <a:defRPr sz="25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901" indent="-228556" algn="l" defTabSz="914229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016" indent="-228556" algn="l" defTabSz="914229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129" indent="-228556" algn="l" defTabSz="914229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244" indent="-228556" algn="l" defTabSz="914229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357" indent="-228556" algn="l" defTabSz="914229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473" indent="-228556" algn="l" defTabSz="914229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15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29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43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457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571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686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801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914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1800" spc="-60" dirty="0" err="1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60185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30" r:id="rId2"/>
    <p:sldLayoutId id="2147483731" r:id="rId3"/>
    <p:sldLayoutId id="2147483732" r:id="rId4"/>
  </p:sldLayoutIdLst>
  <p:timing>
    <p:tnLst>
      <p:par>
        <p:cTn id="1" dur="indefinite" restart="never" nodeType="tmRoot"/>
      </p:par>
    </p:tnLst>
  </p:timing>
  <p:txStyles>
    <p:titleStyle>
      <a:lvl1pPr algn="ctr" defTabSz="912813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defTabSz="912813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defTabSz="912813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defTabSz="912813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defTabSz="912813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defTabSz="912813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defTabSz="912813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defTabSz="912813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defTabSz="912813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1313" indent="-341313" algn="l" defTabSz="912813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1363" indent="-284163" algn="l" defTabSz="912813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1413" indent="-227013" algn="l" defTabSz="912813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500" kern="1200">
          <a:solidFill>
            <a:schemeClr val="tx1"/>
          </a:solidFill>
          <a:latin typeface="+mn-lt"/>
          <a:ea typeface="+mn-ea"/>
          <a:cs typeface="+mn-cs"/>
        </a:defRPr>
      </a:lvl3pPr>
      <a:lvl4pPr marL="1598613" indent="-227013" algn="l" defTabSz="912813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5813" indent="-227013" algn="l" defTabSz="912813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129" indent="-228556" algn="l" defTabSz="914229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244" indent="-228556" algn="l" defTabSz="914229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357" indent="-228556" algn="l" defTabSz="914229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473" indent="-228556" algn="l" defTabSz="914229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15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29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43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457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571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686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801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914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thenounproject.com/term/shuffle/550494" TargetMode="External"/><Relationship Id="rId3" Type="http://schemas.openxmlformats.org/officeDocument/2006/relationships/image" Target="../media/image16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www.google.co.kr/url?sa=i&amp;rct=j&amp;q=&amp;esrc=s&amp;source=images&amp;cd=&amp;cad=rja&amp;uact=8&amp;ved=0ahUKEwj9tIaB74rYAhXCupQKHQAYAY4QjRwIBw&amp;url=http://www.techinstasolutions.com/&amp;psig=AOvVaw2EPUkRq7wRze1o8AaeeFF9&amp;ust=1513387789968891" TargetMode="External"/><Relationship Id="rId5" Type="http://schemas.openxmlformats.org/officeDocument/2006/relationships/image" Target="../media/image62.jpeg"/><Relationship Id="rId4" Type="http://schemas.openxmlformats.org/officeDocument/2006/relationships/hyperlink" Target="https://www.google.co.kr/url?sa=i&amp;rct=j&amp;q=&amp;esrc=s&amp;source=images&amp;cd=&amp;cad=rja&amp;uact=8&amp;ved=0ahUKEwiCtpOgj4vYAhVFe7wKHYk3D20QjRwIBw&amp;url=https://www.forbes.com/sites/glennllopis/2013/04/01/12-things-successfully-convert-a-great-idea-into-a-reality/&amp;psig=AOvVaw0WOtSyxBhWMtE_bDcY2Rlp&amp;ust=1513396411220123" TargetMode="External"/><Relationship Id="rId9" Type="http://schemas.openxmlformats.org/officeDocument/2006/relationships/image" Target="../media/image6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image" Target="../media/image71.png"/><Relationship Id="rId3" Type="http://schemas.openxmlformats.org/officeDocument/2006/relationships/image" Target="../media/image20.png"/><Relationship Id="rId7" Type="http://schemas.openxmlformats.org/officeDocument/2006/relationships/image" Target="../media/image67.png"/><Relationship Id="rId12" Type="http://schemas.openxmlformats.org/officeDocument/2006/relationships/image" Target="../media/image7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6.png"/><Relationship Id="rId11" Type="http://schemas.microsoft.com/office/2007/relationships/hdphoto" Target="../media/hdphoto1.wdp"/><Relationship Id="rId5" Type="http://schemas.openxmlformats.org/officeDocument/2006/relationships/image" Target="../media/image65.jpeg"/><Relationship Id="rId10" Type="http://schemas.openxmlformats.org/officeDocument/2006/relationships/image" Target="../media/image28.jpeg"/><Relationship Id="rId4" Type="http://schemas.openxmlformats.org/officeDocument/2006/relationships/hyperlink" Target="http://www.google.co.kr/url?sa=i&amp;rct=j&amp;q=&amp;esrc=s&amp;source=images&amp;cd=&amp;cad=rja&amp;uact=8&amp;ved=0ahUKEwjboNi0l73XAhULNrwKHYotDDkQjRwIBw&amp;url=http://news.softpedia.com/news/Great-Chinese-Firewall-of-China-Mis-Configuration-Raises-Suspicion-of-DDoS-Attack-471523.shtml&amp;psig=AOvVaw2TPB6qruutqpjnZEXqyWhS&amp;ust=1510718565089605" TargetMode="External"/><Relationship Id="rId9" Type="http://schemas.openxmlformats.org/officeDocument/2006/relationships/image" Target="../media/image6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13" Type="http://schemas.openxmlformats.org/officeDocument/2006/relationships/image" Target="../media/image29.png"/><Relationship Id="rId18" Type="http://schemas.openxmlformats.org/officeDocument/2006/relationships/image" Target="../media/image81.png"/><Relationship Id="rId3" Type="http://schemas.openxmlformats.org/officeDocument/2006/relationships/hyperlink" Target="http://www.google.co.kr/url?sa=i&amp;rct=j&amp;q=&amp;esrc=s&amp;source=images&amp;cd=&amp;cad=rja&amp;uact=8&amp;ved=0ahUKEwifo6SvpLfVAhWM2LwKHR7-A0cQjRwIBw&amp;url=http://neutralpolitics.tistory.com/1170&amp;psig=AFQjCNFckQHent6uBCjnb100QZU3aaEalw&amp;ust=1501719791722446" TargetMode="External"/><Relationship Id="rId7" Type="http://schemas.openxmlformats.org/officeDocument/2006/relationships/image" Target="../media/image75.png"/><Relationship Id="rId12" Type="http://schemas.microsoft.com/office/2007/relationships/hdphoto" Target="../media/hdphoto1.wdp"/><Relationship Id="rId17" Type="http://schemas.openxmlformats.org/officeDocument/2006/relationships/image" Target="../media/image80.png"/><Relationship Id="rId2" Type="http://schemas.openxmlformats.org/officeDocument/2006/relationships/notesSlide" Target="../notesSlides/notesSlide12.xml"/><Relationship Id="rId16" Type="http://schemas.openxmlformats.org/officeDocument/2006/relationships/hyperlink" Target="https://thenounproject.com/term/person-customer/1063881" TargetMode="Externa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4.png"/><Relationship Id="rId11" Type="http://schemas.openxmlformats.org/officeDocument/2006/relationships/image" Target="../media/image28.jpeg"/><Relationship Id="rId5" Type="http://schemas.openxmlformats.org/officeDocument/2006/relationships/image" Target="../media/image73.png"/><Relationship Id="rId15" Type="http://schemas.openxmlformats.org/officeDocument/2006/relationships/image" Target="../media/image79.png"/><Relationship Id="rId10" Type="http://schemas.openxmlformats.org/officeDocument/2006/relationships/image" Target="../media/image77.png"/><Relationship Id="rId4" Type="http://schemas.openxmlformats.org/officeDocument/2006/relationships/image" Target="../media/image72.png"/><Relationship Id="rId9" Type="http://schemas.openxmlformats.org/officeDocument/2006/relationships/image" Target="../media/image70.png"/><Relationship Id="rId14" Type="http://schemas.openxmlformats.org/officeDocument/2006/relationships/image" Target="../media/image7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7" Type="http://schemas.openxmlformats.org/officeDocument/2006/relationships/image" Target="../media/image8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ailysecu.com/?mod=news&amp;act=articleView&amp;idxno=21355" TargetMode="External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google.co.kr/url?sa=i&amp;rct=j&amp;q=&amp;esrc=s&amp;source=images&amp;cd=&amp;cad=rja&amp;uact=8&amp;ved=&amp;url=https://www.partnersplus.com/2017/07/29/can-you-trust-your-links/&amp;psig=AOvVaw0liD4YGxZLXZYtPc7AuyYQ&amp;ust=1513662907682956" TargetMode="External"/><Relationship Id="rId3" Type="http://schemas.openxmlformats.org/officeDocument/2006/relationships/image" Target="../media/image21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5" Type="http://schemas.openxmlformats.org/officeDocument/2006/relationships/image" Target="../media/image22.jpeg"/><Relationship Id="rId10" Type="http://schemas.openxmlformats.org/officeDocument/2006/relationships/image" Target="../media/image26.jpeg"/><Relationship Id="rId4" Type="http://schemas.openxmlformats.org/officeDocument/2006/relationships/hyperlink" Target="http://img.etnews.com/photonews/1802/1043551_20180213150634_037_0002.jpg" TargetMode="External"/><Relationship Id="rId9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png"/><Relationship Id="rId3" Type="http://schemas.openxmlformats.org/officeDocument/2006/relationships/image" Target="../media/image28.jpe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17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4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5" Type="http://schemas.openxmlformats.org/officeDocument/2006/relationships/image" Target="../media/image39.png"/><Relationship Id="rId10" Type="http://schemas.openxmlformats.org/officeDocument/2006/relationships/image" Target="../media/image34.png"/><Relationship Id="rId4" Type="http://schemas.microsoft.com/office/2007/relationships/hdphoto" Target="../media/hdphoto1.wdp"/><Relationship Id="rId9" Type="http://schemas.openxmlformats.org/officeDocument/2006/relationships/image" Target="../media/image33.png"/><Relationship Id="rId14" Type="http://schemas.openxmlformats.org/officeDocument/2006/relationships/image" Target="../media/image3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hyperlink" Target="https://thenounproject.com/term/terminal/45367" TargetMode="External"/><Relationship Id="rId18" Type="http://schemas.openxmlformats.org/officeDocument/2006/relationships/image" Target="../media/image51.png"/><Relationship Id="rId3" Type="http://schemas.openxmlformats.org/officeDocument/2006/relationships/image" Target="../media/image41.png"/><Relationship Id="rId21" Type="http://schemas.openxmlformats.org/officeDocument/2006/relationships/image" Target="../media/image20.png"/><Relationship Id="rId7" Type="http://schemas.openxmlformats.org/officeDocument/2006/relationships/hyperlink" Target="https://www.google.co.kr/url?sa=i&amp;rct=j&amp;q=&amp;esrc=s&amp;source=images&amp;cd=&amp;cad=rja&amp;uact=8&amp;ved=0ahUKEwjKuNHan-XWAhVIvrwKHcrDBj4QjRwIBw&amp;url=https://internet-explorer-10.en.softonic.com/download&amp;psig=AOvVaw1RzUxnpZJ_0ZKwPAGaqg8W&amp;ust=1507697146895718" TargetMode="External"/><Relationship Id="rId12" Type="http://schemas.openxmlformats.org/officeDocument/2006/relationships/image" Target="../media/image47.png"/><Relationship Id="rId17" Type="http://schemas.openxmlformats.org/officeDocument/2006/relationships/image" Target="../media/image50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49.png"/><Relationship Id="rId20" Type="http://schemas.openxmlformats.org/officeDocument/2006/relationships/image" Target="../media/image5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2.jpeg"/><Relationship Id="rId11" Type="http://schemas.openxmlformats.org/officeDocument/2006/relationships/image" Target="../media/image46.png"/><Relationship Id="rId5" Type="http://schemas.openxmlformats.org/officeDocument/2006/relationships/image" Target="../media/image35.png"/><Relationship Id="rId15" Type="http://schemas.openxmlformats.org/officeDocument/2006/relationships/hyperlink" Target="https://thenounproject.com/term/two-windows/608121" TargetMode="External"/><Relationship Id="rId10" Type="http://schemas.openxmlformats.org/officeDocument/2006/relationships/image" Target="../media/image45.png"/><Relationship Id="rId19" Type="http://schemas.openxmlformats.org/officeDocument/2006/relationships/image" Target="../media/image52.png"/><Relationship Id="rId4" Type="http://schemas.openxmlformats.org/officeDocument/2006/relationships/image" Target="../media/image36.png"/><Relationship Id="rId9" Type="http://schemas.openxmlformats.org/officeDocument/2006/relationships/image" Target="../media/image44.png"/><Relationship Id="rId14" Type="http://schemas.openxmlformats.org/officeDocument/2006/relationships/image" Target="../media/image4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tiff"/><Relationship Id="rId3" Type="http://schemas.openxmlformats.org/officeDocument/2006/relationships/image" Target="../media/image21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5.jpeg"/><Relationship Id="rId5" Type="http://schemas.openxmlformats.org/officeDocument/2006/relationships/image" Target="../media/image35.png"/><Relationship Id="rId4" Type="http://schemas.openxmlformats.org/officeDocument/2006/relationships/image" Target="../media/image54.png"/><Relationship Id="rId9" Type="http://schemas.openxmlformats.org/officeDocument/2006/relationships/image" Target="../media/image5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1_W_re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906000" cy="5716829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0" y="0"/>
            <a:ext cx="9906000" cy="6858000"/>
            <a:chOff x="0" y="0"/>
            <a:chExt cx="9144000" cy="6858000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4821238" cy="5689600"/>
            </a:xfrm>
            <a:prstGeom prst="rect">
              <a:avLst/>
            </a:prstGeom>
            <a:gradFill flip="none" rotWithShape="1">
              <a:gsLst>
                <a:gs pos="26000">
                  <a:schemeClr val="tx1">
                    <a:alpha val="75000"/>
                  </a:schemeClr>
                </a:gs>
                <a:gs pos="100000">
                  <a:srgbClr val="FFFFFF">
                    <a:alpha val="0"/>
                  </a:srgbClr>
                </a:gs>
              </a:gsLst>
              <a:lin ang="0" scaled="1"/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" name="Group 2"/>
            <p:cNvGrpSpPr/>
            <p:nvPr/>
          </p:nvGrpSpPr>
          <p:grpSpPr>
            <a:xfrm>
              <a:off x="0" y="5689600"/>
              <a:ext cx="9144000" cy="1168400"/>
              <a:chOff x="0" y="5689600"/>
              <a:chExt cx="9144000" cy="1168400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5689600"/>
                <a:ext cx="9144000" cy="1168400"/>
              </a:xfrm>
              <a:prstGeom prst="rect">
                <a:avLst/>
              </a:prstGeom>
            </p:spPr>
          </p:pic>
          <p:pic>
            <p:nvPicPr>
              <p:cNvPr id="18" name="Picture 17" descr="logo_01.png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50765" y="6012371"/>
                <a:ext cx="2133600" cy="469392"/>
              </a:xfrm>
              <a:prstGeom prst="rect">
                <a:avLst/>
              </a:prstGeom>
            </p:spPr>
          </p:pic>
        </p:grpSp>
      </p:grpSp>
      <p:sp>
        <p:nvSpPr>
          <p:cNvPr id="10" name="TextBox 9"/>
          <p:cNvSpPr txBox="1"/>
          <p:nvPr/>
        </p:nvSpPr>
        <p:spPr>
          <a:xfrm>
            <a:off x="534462" y="6200259"/>
            <a:ext cx="6038718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lvl="0"/>
            <a:r>
              <a:rPr lang="en-US" altLang="ko-KR" sz="1200" dirty="0" smtClean="0">
                <a:solidFill>
                  <a:srgbClr val="4C4C4E"/>
                </a:solidFill>
                <a:latin typeface="Malgun Gothic"/>
                <a:cs typeface="Malgun Gothic"/>
              </a:rPr>
              <a:t>2018. 2. </a:t>
            </a:r>
            <a:r>
              <a:rPr lang="en-US" altLang="ko-KR" sz="1200" dirty="0" smtClean="0">
                <a:solidFill>
                  <a:srgbClr val="4C4C4E"/>
                </a:solidFill>
                <a:latin typeface="Malgun Gothic"/>
                <a:cs typeface="Malgun Gothic"/>
              </a:rPr>
              <a:t>19. </a:t>
            </a:r>
            <a:r>
              <a:rPr lang="en-US" altLang="ko-KR" sz="1200" dirty="0">
                <a:solidFill>
                  <a:srgbClr val="4C4C4E"/>
                </a:solidFill>
                <a:latin typeface="Malgun Gothic"/>
                <a:cs typeface="Malgun Gothic"/>
              </a:rPr>
              <a:t>| </a:t>
            </a:r>
            <a:r>
              <a:rPr lang="ko-KR" altLang="en-US" sz="1200" dirty="0" err="1" smtClean="0">
                <a:solidFill>
                  <a:srgbClr val="4C4C4E"/>
                </a:solidFill>
                <a:latin typeface="Malgun Gothic"/>
                <a:cs typeface="Malgun Gothic"/>
              </a:rPr>
              <a:t>미래융합사업추진실</a:t>
            </a:r>
            <a:r>
              <a:rPr lang="ko-KR" altLang="en-US" sz="1200" dirty="0" smtClean="0">
                <a:solidFill>
                  <a:srgbClr val="4C4C4E"/>
                </a:solidFill>
                <a:latin typeface="Malgun Gothic"/>
                <a:cs typeface="Malgun Gothic"/>
              </a:rPr>
              <a:t> </a:t>
            </a:r>
            <a:r>
              <a:rPr lang="ko-KR" altLang="en-US" sz="1200" dirty="0" err="1" smtClean="0">
                <a:solidFill>
                  <a:srgbClr val="4C4C4E"/>
                </a:solidFill>
                <a:latin typeface="Malgun Gothic"/>
                <a:cs typeface="Malgun Gothic"/>
              </a:rPr>
              <a:t>통합보안사업단</a:t>
            </a:r>
            <a:r>
              <a:rPr lang="ko-KR" altLang="en-US" sz="1200" dirty="0" smtClean="0">
                <a:solidFill>
                  <a:srgbClr val="4C4C4E"/>
                </a:solidFill>
                <a:latin typeface="Malgun Gothic"/>
                <a:cs typeface="Malgun Gothic"/>
              </a:rPr>
              <a:t> </a:t>
            </a:r>
            <a:r>
              <a:rPr lang="ko-KR" altLang="en-US" sz="1200" dirty="0" err="1" smtClean="0">
                <a:solidFill>
                  <a:srgbClr val="4C4C4E"/>
                </a:solidFill>
                <a:latin typeface="Malgun Gothic"/>
                <a:cs typeface="Malgun Gothic"/>
              </a:rPr>
              <a:t>통합보안개발센터</a:t>
            </a:r>
            <a:endParaRPr lang="ko-KR" altLang="en-US" sz="1200" dirty="0">
              <a:solidFill>
                <a:srgbClr val="4C4C4E"/>
              </a:solidFill>
              <a:latin typeface="Malgun Gothic"/>
              <a:cs typeface="Malgun Gothic"/>
            </a:endParaRPr>
          </a:p>
        </p:txBody>
      </p:sp>
      <p:sp>
        <p:nvSpPr>
          <p:cNvPr id="11" name="제목 1"/>
          <p:cNvSpPr txBox="1">
            <a:spLocks/>
          </p:cNvSpPr>
          <p:nvPr/>
        </p:nvSpPr>
        <p:spPr>
          <a:xfrm>
            <a:off x="534462" y="2464188"/>
            <a:ext cx="6038717" cy="55771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 defTabSz="914229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10000"/>
              </a:lnSpc>
              <a:defRPr/>
            </a:pPr>
            <a:r>
              <a:rPr lang="en-US" altLang="ko-KR" sz="3600" b="1" spc="-60" dirty="0" err="1" smtClean="0">
                <a:solidFill>
                  <a:schemeClr val="bg1"/>
                </a:solidFill>
                <a:latin typeface="Malgun Gothic"/>
                <a:cs typeface="Malgun Gothic"/>
              </a:rPr>
              <a:t>GiGA</a:t>
            </a:r>
            <a:r>
              <a:rPr lang="en-US" altLang="ko-KR" sz="3600" b="1" spc="-60" dirty="0" smtClean="0">
                <a:solidFill>
                  <a:schemeClr val="bg1"/>
                </a:solidFill>
                <a:latin typeface="Malgun Gothic"/>
                <a:cs typeface="Malgun Gothic"/>
              </a:rPr>
              <a:t> secure </a:t>
            </a:r>
            <a:r>
              <a:rPr lang="en-US" altLang="ko-KR" sz="3600" b="1" spc="-60" dirty="0" err="1" smtClean="0">
                <a:solidFill>
                  <a:schemeClr val="bg1"/>
                </a:solidFill>
                <a:latin typeface="Malgun Gothic"/>
                <a:cs typeface="Malgun Gothic"/>
              </a:rPr>
              <a:t>IAM</a:t>
            </a:r>
            <a:r>
              <a:rPr lang="en-US" altLang="ko-KR" sz="3600" b="1" spc="-60" dirty="0" smtClean="0">
                <a:solidFill>
                  <a:schemeClr val="bg1"/>
                </a:solidFill>
                <a:latin typeface="Malgun Gothic"/>
                <a:cs typeface="Malgun Gothic"/>
              </a:rPr>
              <a:t> </a:t>
            </a:r>
            <a:r>
              <a:rPr lang="en-US" altLang="ko-KR" sz="3600" b="1" spc="-60" dirty="0" smtClean="0">
                <a:solidFill>
                  <a:schemeClr val="bg1"/>
                </a:solidFill>
                <a:latin typeface="Malgun Gothic"/>
                <a:cs typeface="Malgun Gothic"/>
              </a:rPr>
              <a:t>Wiz Stick</a:t>
            </a:r>
            <a:endParaRPr lang="ko-KR" altLang="en-US" sz="3600" b="1" spc="-60" dirty="0">
              <a:solidFill>
                <a:schemeClr val="bg1"/>
              </a:solidFill>
              <a:latin typeface="Malgun Gothic"/>
              <a:cs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4016081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76537" y="621262"/>
            <a:ext cx="8335614" cy="369332"/>
          </a:xfrm>
        </p:spPr>
        <p:txBody>
          <a:bodyPr/>
          <a:lstStyle/>
          <a:p>
            <a:r>
              <a:rPr lang="en-US" altLang="ko-KR" sz="2400" spc="-60" dirty="0" err="1" smtClean="0">
                <a:effectLst>
                  <a:glow rad="63500">
                    <a:srgbClr val="FFFFFF">
                      <a:alpha val="40000"/>
                    </a:srgbClr>
                  </a:glow>
                </a:effectLst>
              </a:rPr>
              <a:t>IAM</a:t>
            </a:r>
            <a:r>
              <a:rPr lang="en-US" altLang="ko-KR" sz="2400" spc="-60" dirty="0" smtClean="0">
                <a:effectLst>
                  <a:glow rad="63500">
                    <a:srgbClr val="FFFFFF">
                      <a:alpha val="40000"/>
                    </a:srgbClr>
                  </a:glow>
                </a:effectLst>
              </a:rPr>
              <a:t> Wiz Stick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71703" y="702265"/>
            <a:ext cx="468831" cy="276999"/>
          </a:xfrm>
        </p:spPr>
        <p:txBody>
          <a:bodyPr wrap="square" lIns="0" tIns="0" rIns="0" bIns="0" anchor="ctr" anchorCtr="0">
            <a:spAutoFit/>
          </a:bodyPr>
          <a:lstStyle/>
          <a:p>
            <a:r>
              <a:rPr lang="en-US" altLang="ko-KR" sz="1800" spc="-60" dirty="0"/>
              <a:t>3</a:t>
            </a:r>
            <a:endParaRPr lang="ko-KR" altLang="en-US" sz="1800" spc="-60" dirty="0"/>
          </a:p>
        </p:txBody>
      </p:sp>
      <p:sp>
        <p:nvSpPr>
          <p:cNvPr id="56" name="텍스트 개체 틀 1"/>
          <p:cNvSpPr txBox="1">
            <a:spLocks/>
          </p:cNvSpPr>
          <p:nvPr/>
        </p:nvSpPr>
        <p:spPr>
          <a:xfrm>
            <a:off x="776543" y="1095113"/>
            <a:ext cx="8820973" cy="276999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  <a:extrusionClr>
                <a:schemeClr val="tx1"/>
              </a:extrusionClr>
              <a:contourClr>
                <a:schemeClr val="tx1"/>
              </a:contourClr>
            </a:sp3d>
          </a:bodyPr>
          <a:lstStyle>
            <a:lvl1pPr indent="0" defTabSz="914229" latinLnBrk="0">
              <a:spcBef>
                <a:spcPct val="20000"/>
              </a:spcBef>
              <a:buFont typeface="Arial" pitchFamily="34" charset="0"/>
              <a:buNone/>
              <a:defRPr lang="en-US" altLang="ko-KR" sz="1800" b="1" spc="-60" baseline="0" dirty="0">
                <a:ln>
                  <a:noFill/>
                </a:ln>
                <a:solidFill>
                  <a:schemeClr val="accent6"/>
                </a:solidFill>
                <a:latin typeface="+mn-ea"/>
              </a:defRPr>
            </a:lvl1pPr>
            <a:lvl2pPr marL="742811" indent="-285697" defTabSz="914229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2786" indent="-228556" defTabSz="914229">
              <a:spcBef>
                <a:spcPct val="20000"/>
              </a:spcBef>
              <a:buFont typeface="Arial" pitchFamily="34" charset="0"/>
              <a:buChar char="•"/>
              <a:defRPr sz="2500"/>
            </a:lvl3pPr>
            <a:lvl4pPr marL="1599901" indent="-228556" defTabSz="914229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016" indent="-228556" defTabSz="914229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129" indent="-228556" defTabSz="914229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244" indent="-228556" defTabSz="914229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8357" indent="-228556" defTabSz="914229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5473" indent="-228556" defTabSz="914229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관리자는 </a:t>
            </a:r>
            <a:r>
              <a:rPr lang="ko-KR" alt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보안정책</a:t>
            </a: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설정</a:t>
            </a:r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객체 관리</a:t>
            </a:r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모니터링 등의 웹 기반 </a:t>
            </a:r>
            <a:r>
              <a:rPr lang="ko-KR" alt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보안관리를</a:t>
            </a: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수행할 수 있다</a:t>
            </a:r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7" name="Picture 10" descr="D:\디자인DB\임시\14-박혜희\작업물\icon 추가작업\red\4.png"/>
          <p:cNvPicPr preferRelativeResize="0"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81292" y="705614"/>
            <a:ext cx="295200" cy="270000"/>
          </a:xfrm>
          <a:prstGeom prst="rect">
            <a:avLst/>
          </a:prstGeom>
          <a:noFill/>
        </p:spPr>
      </p:pic>
      <p:sp>
        <p:nvSpPr>
          <p:cNvPr id="8" name="텍스트 개체 틀 1"/>
          <p:cNvSpPr txBox="1">
            <a:spLocks/>
          </p:cNvSpPr>
          <p:nvPr/>
        </p:nvSpPr>
        <p:spPr>
          <a:xfrm>
            <a:off x="7287243" y="698433"/>
            <a:ext cx="2086239" cy="276999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  <a:extrusionClr>
                <a:schemeClr val="tx1"/>
              </a:extrusionClr>
              <a:contourClr>
                <a:schemeClr val="tx1"/>
              </a:contourClr>
            </a:sp3d>
          </a:bodyPr>
          <a:lstStyle>
            <a:lvl1pPr indent="0" defTabSz="914229" latinLnBrk="0">
              <a:spcBef>
                <a:spcPct val="20000"/>
              </a:spcBef>
              <a:buFont typeface="Arial" pitchFamily="34" charset="0"/>
              <a:buNone/>
              <a:defRPr lang="en-US" altLang="ko-KR" sz="1800" b="1" spc="-60" baseline="0" dirty="0">
                <a:ln>
                  <a:noFill/>
                </a:ln>
                <a:solidFill>
                  <a:schemeClr val="accent6"/>
                </a:solidFill>
                <a:latin typeface="+mn-ea"/>
              </a:defRPr>
            </a:lvl1pPr>
            <a:lvl2pPr marL="742811" indent="-285697" defTabSz="914229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2786" indent="-228556" defTabSz="914229">
              <a:spcBef>
                <a:spcPct val="20000"/>
              </a:spcBef>
              <a:buFont typeface="Arial" pitchFamily="34" charset="0"/>
              <a:buChar char="•"/>
              <a:defRPr sz="2500"/>
            </a:lvl3pPr>
            <a:lvl4pPr marL="1599901" indent="-228556" defTabSz="914229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016" indent="-228556" defTabSz="914229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129" indent="-228556" defTabSz="914229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244" indent="-228556" defTabSz="914229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8357" indent="-228556" defTabSz="914229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5473" indent="-228556" defTabSz="914229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algn="r"/>
            <a:r>
              <a:rPr lang="ko-KR" altLang="en-US" dirty="0" err="1" smtClean="0"/>
              <a:t>보안관리</a:t>
            </a:r>
            <a:r>
              <a:rPr lang="ko-KR" altLang="en-US" dirty="0" smtClean="0"/>
              <a:t> 화면</a:t>
            </a:r>
            <a:endParaRPr lang="ko-KR" altLang="en-US" dirty="0"/>
          </a:p>
        </p:txBody>
      </p:sp>
      <p:sp>
        <p:nvSpPr>
          <p:cNvPr id="4" name="한쪽 모서리가 잘린 사각형 3"/>
          <p:cNvSpPr/>
          <p:nvPr/>
        </p:nvSpPr>
        <p:spPr>
          <a:xfrm>
            <a:off x="776543" y="1592306"/>
            <a:ext cx="1512168" cy="289012"/>
          </a:xfrm>
          <a:prstGeom prst="snip1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lIns="0" tIns="0" rIns="0" bIns="0" rtlCol="0" anchor="ctr" anchorCtr="0">
            <a:noAutofit/>
          </a:bodyPr>
          <a:lstStyle/>
          <a:p>
            <a:pPr algn="ctr" latinLnBrk="0"/>
            <a:endParaRPr lang="ko-KR" altLang="en-US" sz="1400" spc="-6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900026" y="1648131"/>
            <a:ext cx="1125309" cy="161583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050" b="1" dirty="0" err="1" smtClean="0">
                <a:solidFill>
                  <a:schemeClr val="tx1"/>
                </a:solidFill>
                <a:latin typeface="+mn-ea"/>
                <a:sym typeface="Wingdings"/>
              </a:rPr>
              <a:t>보안관리</a:t>
            </a:r>
            <a:r>
              <a:rPr lang="ko-KR" altLang="en-US" sz="1050" b="1" dirty="0" smtClean="0">
                <a:solidFill>
                  <a:schemeClr val="tx1"/>
                </a:solidFill>
                <a:latin typeface="+mn-ea"/>
                <a:sym typeface="Wingdings"/>
              </a:rPr>
              <a:t> </a:t>
            </a:r>
            <a:r>
              <a:rPr lang="ko-KR" altLang="en-US" sz="1050" b="1" dirty="0" err="1" smtClean="0">
                <a:solidFill>
                  <a:schemeClr val="tx1"/>
                </a:solidFill>
                <a:latin typeface="+mn-ea"/>
                <a:sym typeface="Wingdings"/>
              </a:rPr>
              <a:t>대시보드</a:t>
            </a:r>
            <a:endParaRPr lang="en-US" altLang="ko-KR" sz="1050" b="1" dirty="0" smtClean="0">
              <a:solidFill>
                <a:schemeClr val="tx1"/>
              </a:solidFill>
              <a:latin typeface="+mn-ea"/>
              <a:sym typeface="Wingdings"/>
            </a:endParaRPr>
          </a:p>
        </p:txBody>
      </p:sp>
      <p:sp>
        <p:nvSpPr>
          <p:cNvPr id="13" name="한쪽 모서리가 잘린 사각형 12"/>
          <p:cNvSpPr/>
          <p:nvPr/>
        </p:nvSpPr>
        <p:spPr>
          <a:xfrm>
            <a:off x="5611009" y="1499172"/>
            <a:ext cx="1850469" cy="289012"/>
          </a:xfrm>
          <a:prstGeom prst="snip1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lIns="0" tIns="0" rIns="0" bIns="0" rtlCol="0" anchor="ctr" anchorCtr="0">
            <a:noAutofit/>
          </a:bodyPr>
          <a:lstStyle/>
          <a:p>
            <a:pPr algn="ctr" latinLnBrk="0"/>
            <a:endParaRPr lang="ko-KR" altLang="en-US" sz="1400" spc="-6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5755691" y="1554997"/>
            <a:ext cx="1502014" cy="161583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050" b="1" dirty="0" smtClean="0">
                <a:solidFill>
                  <a:schemeClr val="tx1"/>
                </a:solidFill>
                <a:latin typeface="+mn-ea"/>
                <a:sym typeface="Wingdings"/>
              </a:rPr>
              <a:t>장비 접속</a:t>
            </a:r>
            <a:r>
              <a:rPr lang="en-US" altLang="ko-KR" sz="1050" b="1" dirty="0" smtClean="0">
                <a:solidFill>
                  <a:schemeClr val="tx1"/>
                </a:solidFill>
                <a:latin typeface="+mn-ea"/>
                <a:sym typeface="Wingdings"/>
              </a:rPr>
              <a:t>/</a:t>
            </a:r>
            <a:r>
              <a:rPr lang="ko-KR" altLang="en-US" sz="1050" b="1" dirty="0" smtClean="0">
                <a:solidFill>
                  <a:schemeClr val="tx1"/>
                </a:solidFill>
                <a:latin typeface="+mn-ea"/>
                <a:sym typeface="Wingdings"/>
              </a:rPr>
              <a:t>현황 모니터링</a:t>
            </a:r>
            <a:endParaRPr lang="en-US" altLang="ko-KR" sz="1050" b="1" dirty="0" smtClean="0">
              <a:solidFill>
                <a:schemeClr val="tx1"/>
              </a:solidFill>
              <a:latin typeface="+mn-ea"/>
              <a:sym typeface="Wingdings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" t="9241" r="680" b="1938"/>
          <a:stretch/>
        </p:blipFill>
        <p:spPr bwMode="auto">
          <a:xfrm>
            <a:off x="717470" y="1880828"/>
            <a:ext cx="5531674" cy="305744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74" t="671" r="27833" b="-1"/>
          <a:stretch/>
        </p:blipFill>
        <p:spPr bwMode="auto">
          <a:xfrm>
            <a:off x="5549477" y="1779147"/>
            <a:ext cx="3824005" cy="480202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한쪽 모서리가 잘린 사각형 15"/>
          <p:cNvSpPr/>
          <p:nvPr/>
        </p:nvSpPr>
        <p:spPr>
          <a:xfrm>
            <a:off x="1301476" y="2930038"/>
            <a:ext cx="1850469" cy="289012"/>
          </a:xfrm>
          <a:prstGeom prst="snip1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lIns="0" tIns="0" rIns="0" bIns="0" rtlCol="0" anchor="ctr" anchorCtr="0">
            <a:noAutofit/>
          </a:bodyPr>
          <a:lstStyle/>
          <a:p>
            <a:pPr algn="ctr" latinLnBrk="0"/>
            <a:endParaRPr lang="ko-KR" altLang="en-US" sz="1400" spc="-6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543144" y="2985863"/>
            <a:ext cx="1308050" cy="161583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050" b="1" dirty="0" err="1" smtClean="0">
                <a:solidFill>
                  <a:schemeClr val="tx1"/>
                </a:solidFill>
                <a:latin typeface="+mn-ea"/>
                <a:sym typeface="Wingdings"/>
              </a:rPr>
              <a:t>장비별</a:t>
            </a:r>
            <a:r>
              <a:rPr lang="ko-KR" altLang="en-US" sz="1050" b="1" dirty="0" smtClean="0">
                <a:solidFill>
                  <a:schemeClr val="tx1"/>
                </a:solidFill>
                <a:latin typeface="+mn-ea"/>
                <a:sym typeface="Wingdings"/>
              </a:rPr>
              <a:t> </a:t>
            </a:r>
            <a:r>
              <a:rPr lang="ko-KR" altLang="en-US" sz="1050" b="1" dirty="0" err="1" smtClean="0">
                <a:solidFill>
                  <a:schemeClr val="tx1"/>
                </a:solidFill>
                <a:latin typeface="+mn-ea"/>
                <a:sym typeface="Wingdings"/>
              </a:rPr>
              <a:t>보안정책</a:t>
            </a:r>
            <a:r>
              <a:rPr lang="ko-KR" altLang="en-US" sz="1050" b="1" dirty="0" smtClean="0">
                <a:solidFill>
                  <a:schemeClr val="tx1"/>
                </a:solidFill>
                <a:latin typeface="+mn-ea"/>
                <a:sym typeface="Wingdings"/>
              </a:rPr>
              <a:t> 설정</a:t>
            </a:r>
            <a:endParaRPr lang="en-US" altLang="ko-KR" sz="1050" b="1" dirty="0" smtClean="0">
              <a:solidFill>
                <a:schemeClr val="tx1"/>
              </a:solidFill>
              <a:latin typeface="+mn-ea"/>
              <a:sym typeface="Wingdings"/>
            </a:endParaRP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76" t="18987" r="15809" b="1684"/>
          <a:stretch/>
        </p:blipFill>
        <p:spPr bwMode="auto">
          <a:xfrm>
            <a:off x="1243126" y="3194127"/>
            <a:ext cx="3664943" cy="337578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16660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76537" y="621262"/>
            <a:ext cx="8335614" cy="369332"/>
          </a:xfrm>
        </p:spPr>
        <p:txBody>
          <a:bodyPr/>
          <a:lstStyle/>
          <a:p>
            <a:r>
              <a:rPr lang="ko-KR" altLang="en-US" sz="2400" spc="-60" dirty="0" smtClean="0">
                <a:effectLst>
                  <a:glow rad="63500">
                    <a:srgbClr val="FFFFFF">
                      <a:alpha val="40000"/>
                    </a:srgbClr>
                  </a:glow>
                </a:effectLst>
              </a:rPr>
              <a:t>부가 서비스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71703" y="702265"/>
            <a:ext cx="468831" cy="276999"/>
          </a:xfrm>
        </p:spPr>
        <p:txBody>
          <a:bodyPr wrap="square" lIns="0" tIns="0" rIns="0" bIns="0" anchor="ctr" anchorCtr="0">
            <a:spAutoFit/>
          </a:bodyPr>
          <a:lstStyle/>
          <a:p>
            <a:r>
              <a:rPr lang="en-US" altLang="ko-KR" sz="1800" spc="-60" dirty="0" smtClean="0"/>
              <a:t>4</a:t>
            </a:r>
            <a:endParaRPr lang="ko-KR" altLang="en-US" sz="1800" spc="-60" dirty="0"/>
          </a:p>
        </p:txBody>
      </p:sp>
      <p:sp>
        <p:nvSpPr>
          <p:cNvPr id="7" name="텍스트 개체 틀 1"/>
          <p:cNvSpPr txBox="1">
            <a:spLocks/>
          </p:cNvSpPr>
          <p:nvPr/>
        </p:nvSpPr>
        <p:spPr>
          <a:xfrm>
            <a:off x="6917895" y="698433"/>
            <a:ext cx="2455588" cy="276999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  <a:extrusionClr>
                <a:schemeClr val="tx1"/>
              </a:extrusionClr>
              <a:contourClr>
                <a:schemeClr val="tx1"/>
              </a:contourClr>
            </a:sp3d>
          </a:bodyPr>
          <a:lstStyle>
            <a:lvl1pPr indent="0" defTabSz="914229" latinLnBrk="0">
              <a:spcBef>
                <a:spcPct val="20000"/>
              </a:spcBef>
              <a:buFont typeface="Arial" pitchFamily="34" charset="0"/>
              <a:buNone/>
              <a:defRPr lang="en-US" altLang="ko-KR" sz="1800" b="1" spc="-60" baseline="0" dirty="0">
                <a:ln>
                  <a:noFill/>
                </a:ln>
                <a:solidFill>
                  <a:schemeClr val="accent6"/>
                </a:solidFill>
                <a:latin typeface="+mn-ea"/>
              </a:defRPr>
            </a:lvl1pPr>
            <a:lvl2pPr marL="742811" indent="-285697" defTabSz="914229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2786" indent="-228556" defTabSz="914229">
              <a:spcBef>
                <a:spcPct val="20000"/>
              </a:spcBef>
              <a:buFont typeface="Arial" pitchFamily="34" charset="0"/>
              <a:buChar char="•"/>
              <a:defRPr sz="2500"/>
            </a:lvl3pPr>
            <a:lvl4pPr marL="1599901" indent="-228556" defTabSz="914229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016" indent="-228556" defTabSz="914229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129" indent="-228556" defTabSz="914229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244" indent="-228556" defTabSz="914229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8357" indent="-228556" defTabSz="914229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5473" indent="-228556" defTabSz="914229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algn="r"/>
            <a:r>
              <a:rPr lang="en-US" altLang="ko-KR" dirty="0" smtClean="0"/>
              <a:t>Security Analytics</a:t>
            </a:r>
            <a:endParaRPr lang="ko-KR" altLang="en-US" dirty="0"/>
          </a:p>
        </p:txBody>
      </p:sp>
      <p:pic>
        <p:nvPicPr>
          <p:cNvPr id="8" name="Picture 7" descr="D:\디자인DB\임시\14-박혜희\작업물\icon 추가작업\red\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221252" y="705614"/>
            <a:ext cx="291600" cy="276778"/>
          </a:xfrm>
          <a:prstGeom prst="rect">
            <a:avLst/>
          </a:prstGeom>
          <a:noFill/>
        </p:spPr>
      </p:pic>
      <p:grpSp>
        <p:nvGrpSpPr>
          <p:cNvPr id="9" name="그룹 8"/>
          <p:cNvGrpSpPr/>
          <p:nvPr/>
        </p:nvGrpSpPr>
        <p:grpSpPr>
          <a:xfrm>
            <a:off x="4021163" y="1388903"/>
            <a:ext cx="1574344" cy="1044624"/>
            <a:chOff x="4021163" y="1219934"/>
            <a:chExt cx="1574344" cy="1044624"/>
          </a:xfrm>
        </p:grpSpPr>
        <p:pic>
          <p:nvPicPr>
            <p:cNvPr id="10" name="Picture 12" descr="Related image">
              <a:hlinkClick r:id="rId4"/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21163" y="1219934"/>
              <a:ext cx="1574344" cy="10446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타원 10"/>
            <p:cNvSpPr/>
            <p:nvPr/>
          </p:nvSpPr>
          <p:spPr>
            <a:xfrm>
              <a:off x="4442097" y="1430685"/>
              <a:ext cx="221977" cy="15364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 latinLnBrk="0"/>
              <a:endParaRPr lang="ko-KR" altLang="en-US" sz="1400" spc="-6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</p:grpSp>
      <p:sp>
        <p:nvSpPr>
          <p:cNvPr id="12" name="자유형 11"/>
          <p:cNvSpPr/>
          <p:nvPr/>
        </p:nvSpPr>
        <p:spPr>
          <a:xfrm flipV="1">
            <a:off x="395298" y="2327967"/>
            <a:ext cx="9166214" cy="887031"/>
          </a:xfrm>
          <a:custGeom>
            <a:avLst/>
            <a:gdLst>
              <a:gd name="connsiteX0" fmla="*/ 2472266 w 8060266"/>
              <a:gd name="connsiteY0" fmla="*/ 1591733 h 1591733"/>
              <a:gd name="connsiteX1" fmla="*/ 0 w 8060266"/>
              <a:gd name="connsiteY1" fmla="*/ 0 h 1591733"/>
              <a:gd name="connsiteX2" fmla="*/ 8060266 w 8060266"/>
              <a:gd name="connsiteY2" fmla="*/ 0 h 1591733"/>
              <a:gd name="connsiteX3" fmla="*/ 5664200 w 8060266"/>
              <a:gd name="connsiteY3" fmla="*/ 1583266 h 1591733"/>
              <a:gd name="connsiteX4" fmla="*/ 2472266 w 8060266"/>
              <a:gd name="connsiteY4" fmla="*/ 1591733 h 1591733"/>
              <a:gd name="connsiteX0" fmla="*/ 2472266 w 8060266"/>
              <a:gd name="connsiteY0" fmla="*/ 1591733 h 1591733"/>
              <a:gd name="connsiteX1" fmla="*/ 0 w 8060266"/>
              <a:gd name="connsiteY1" fmla="*/ 0 h 1591733"/>
              <a:gd name="connsiteX2" fmla="*/ 8060266 w 8060266"/>
              <a:gd name="connsiteY2" fmla="*/ 0 h 1591733"/>
              <a:gd name="connsiteX3" fmla="*/ 5664200 w 8060266"/>
              <a:gd name="connsiteY3" fmla="*/ 1583266 h 1591733"/>
              <a:gd name="connsiteX4" fmla="*/ 2472266 w 8060266"/>
              <a:gd name="connsiteY4" fmla="*/ 1591733 h 1591733"/>
              <a:gd name="connsiteX0" fmla="*/ 2472266 w 8060266"/>
              <a:gd name="connsiteY0" fmla="*/ 1591733 h 1591733"/>
              <a:gd name="connsiteX1" fmla="*/ 0 w 8060266"/>
              <a:gd name="connsiteY1" fmla="*/ 0 h 1591733"/>
              <a:gd name="connsiteX2" fmla="*/ 8060266 w 8060266"/>
              <a:gd name="connsiteY2" fmla="*/ 0 h 1591733"/>
              <a:gd name="connsiteX3" fmla="*/ 5664200 w 8060266"/>
              <a:gd name="connsiteY3" fmla="*/ 1583266 h 1591733"/>
              <a:gd name="connsiteX4" fmla="*/ 2472266 w 8060266"/>
              <a:gd name="connsiteY4" fmla="*/ 1591733 h 1591733"/>
              <a:gd name="connsiteX0" fmla="*/ 2472266 w 8060266"/>
              <a:gd name="connsiteY0" fmla="*/ 1591733 h 1591733"/>
              <a:gd name="connsiteX1" fmla="*/ 0 w 8060266"/>
              <a:gd name="connsiteY1" fmla="*/ 0 h 1591733"/>
              <a:gd name="connsiteX2" fmla="*/ 8060266 w 8060266"/>
              <a:gd name="connsiteY2" fmla="*/ 0 h 1591733"/>
              <a:gd name="connsiteX3" fmla="*/ 5664200 w 8060266"/>
              <a:gd name="connsiteY3" fmla="*/ 1583266 h 1591733"/>
              <a:gd name="connsiteX4" fmla="*/ 2472266 w 8060266"/>
              <a:gd name="connsiteY4" fmla="*/ 1591733 h 1591733"/>
              <a:gd name="connsiteX0" fmla="*/ 2472266 w 8060266"/>
              <a:gd name="connsiteY0" fmla="*/ 1591733 h 1591733"/>
              <a:gd name="connsiteX1" fmla="*/ 0 w 8060266"/>
              <a:gd name="connsiteY1" fmla="*/ 0 h 1591733"/>
              <a:gd name="connsiteX2" fmla="*/ 8060266 w 8060266"/>
              <a:gd name="connsiteY2" fmla="*/ 0 h 1591733"/>
              <a:gd name="connsiteX3" fmla="*/ 5664200 w 8060266"/>
              <a:gd name="connsiteY3" fmla="*/ 1583266 h 1591733"/>
              <a:gd name="connsiteX4" fmla="*/ 2472266 w 8060266"/>
              <a:gd name="connsiteY4" fmla="*/ 1591733 h 1591733"/>
              <a:gd name="connsiteX0" fmla="*/ 2472266 w 8060266"/>
              <a:gd name="connsiteY0" fmla="*/ 1591733 h 2530929"/>
              <a:gd name="connsiteX1" fmla="*/ 0 w 8060266"/>
              <a:gd name="connsiteY1" fmla="*/ 0 h 2530929"/>
              <a:gd name="connsiteX2" fmla="*/ 8060266 w 8060266"/>
              <a:gd name="connsiteY2" fmla="*/ 0 h 2530929"/>
              <a:gd name="connsiteX3" fmla="*/ 5664200 w 8060266"/>
              <a:gd name="connsiteY3" fmla="*/ 1583266 h 2530929"/>
              <a:gd name="connsiteX4" fmla="*/ 3955677 w 8060266"/>
              <a:gd name="connsiteY4" fmla="*/ 2530929 h 2530929"/>
              <a:gd name="connsiteX5" fmla="*/ 2472266 w 8060266"/>
              <a:gd name="connsiteY5" fmla="*/ 1591733 h 2530929"/>
              <a:gd name="connsiteX0" fmla="*/ 2472266 w 8060266"/>
              <a:gd name="connsiteY0" fmla="*/ 1591733 h 2530929"/>
              <a:gd name="connsiteX1" fmla="*/ 0 w 8060266"/>
              <a:gd name="connsiteY1" fmla="*/ 0 h 2530929"/>
              <a:gd name="connsiteX2" fmla="*/ 8060266 w 8060266"/>
              <a:gd name="connsiteY2" fmla="*/ 0 h 2530929"/>
              <a:gd name="connsiteX3" fmla="*/ 5664200 w 8060266"/>
              <a:gd name="connsiteY3" fmla="*/ 1583266 h 2530929"/>
              <a:gd name="connsiteX4" fmla="*/ 3955677 w 8060266"/>
              <a:gd name="connsiteY4" fmla="*/ 2530929 h 2530929"/>
              <a:gd name="connsiteX5" fmla="*/ 2019946 w 8060266"/>
              <a:gd name="connsiteY5" fmla="*/ 1567829 h 2530929"/>
              <a:gd name="connsiteX6" fmla="*/ 2472266 w 8060266"/>
              <a:gd name="connsiteY6" fmla="*/ 1591733 h 2530929"/>
              <a:gd name="connsiteX0" fmla="*/ 2472266 w 8060266"/>
              <a:gd name="connsiteY0" fmla="*/ 1591733 h 2533044"/>
              <a:gd name="connsiteX1" fmla="*/ 0 w 8060266"/>
              <a:gd name="connsiteY1" fmla="*/ 0 h 2533044"/>
              <a:gd name="connsiteX2" fmla="*/ 8060266 w 8060266"/>
              <a:gd name="connsiteY2" fmla="*/ 0 h 2533044"/>
              <a:gd name="connsiteX3" fmla="*/ 5664200 w 8060266"/>
              <a:gd name="connsiteY3" fmla="*/ 1583266 h 2533044"/>
              <a:gd name="connsiteX4" fmla="*/ 6010531 w 8060266"/>
              <a:gd name="connsiteY4" fmla="*/ 1705415 h 2533044"/>
              <a:gd name="connsiteX5" fmla="*/ 3955677 w 8060266"/>
              <a:gd name="connsiteY5" fmla="*/ 2530929 h 2533044"/>
              <a:gd name="connsiteX6" fmla="*/ 2019946 w 8060266"/>
              <a:gd name="connsiteY6" fmla="*/ 1567829 h 2533044"/>
              <a:gd name="connsiteX7" fmla="*/ 2472266 w 8060266"/>
              <a:gd name="connsiteY7" fmla="*/ 1591733 h 2533044"/>
              <a:gd name="connsiteX0" fmla="*/ 2472266 w 8060266"/>
              <a:gd name="connsiteY0" fmla="*/ 1591733 h 2533044"/>
              <a:gd name="connsiteX1" fmla="*/ 0 w 8060266"/>
              <a:gd name="connsiteY1" fmla="*/ 0 h 2533044"/>
              <a:gd name="connsiteX2" fmla="*/ 8060266 w 8060266"/>
              <a:gd name="connsiteY2" fmla="*/ 0 h 2533044"/>
              <a:gd name="connsiteX3" fmla="*/ 5664200 w 8060266"/>
              <a:gd name="connsiteY3" fmla="*/ 1583266 h 2533044"/>
              <a:gd name="connsiteX4" fmla="*/ 6010531 w 8060266"/>
              <a:gd name="connsiteY4" fmla="*/ 1705415 h 2533044"/>
              <a:gd name="connsiteX5" fmla="*/ 3955677 w 8060266"/>
              <a:gd name="connsiteY5" fmla="*/ 2530929 h 2533044"/>
              <a:gd name="connsiteX6" fmla="*/ 2019946 w 8060266"/>
              <a:gd name="connsiteY6" fmla="*/ 1567829 h 2533044"/>
              <a:gd name="connsiteX7" fmla="*/ 2472266 w 8060266"/>
              <a:gd name="connsiteY7" fmla="*/ 1591733 h 2533044"/>
              <a:gd name="connsiteX0" fmla="*/ 2472266 w 8060266"/>
              <a:gd name="connsiteY0" fmla="*/ 1591733 h 2532756"/>
              <a:gd name="connsiteX1" fmla="*/ 0 w 8060266"/>
              <a:gd name="connsiteY1" fmla="*/ 0 h 2532756"/>
              <a:gd name="connsiteX2" fmla="*/ 8060266 w 8060266"/>
              <a:gd name="connsiteY2" fmla="*/ 0 h 2532756"/>
              <a:gd name="connsiteX3" fmla="*/ 5664200 w 8060266"/>
              <a:gd name="connsiteY3" fmla="*/ 1583266 h 2532756"/>
              <a:gd name="connsiteX4" fmla="*/ 6062648 w 8060266"/>
              <a:gd name="connsiteY4" fmla="*/ 1587485 h 2532756"/>
              <a:gd name="connsiteX5" fmla="*/ 3955677 w 8060266"/>
              <a:gd name="connsiteY5" fmla="*/ 2530929 h 2532756"/>
              <a:gd name="connsiteX6" fmla="*/ 2019946 w 8060266"/>
              <a:gd name="connsiteY6" fmla="*/ 1567829 h 2532756"/>
              <a:gd name="connsiteX7" fmla="*/ 2472266 w 8060266"/>
              <a:gd name="connsiteY7" fmla="*/ 1591733 h 2532756"/>
              <a:gd name="connsiteX0" fmla="*/ 2472266 w 8060266"/>
              <a:gd name="connsiteY0" fmla="*/ 1591733 h 2532756"/>
              <a:gd name="connsiteX1" fmla="*/ 0 w 8060266"/>
              <a:gd name="connsiteY1" fmla="*/ 0 h 2532756"/>
              <a:gd name="connsiteX2" fmla="*/ 8060266 w 8060266"/>
              <a:gd name="connsiteY2" fmla="*/ 0 h 2532756"/>
              <a:gd name="connsiteX3" fmla="*/ 5664200 w 8060266"/>
              <a:gd name="connsiteY3" fmla="*/ 1583266 h 2532756"/>
              <a:gd name="connsiteX4" fmla="*/ 6062648 w 8060266"/>
              <a:gd name="connsiteY4" fmla="*/ 1587485 h 2532756"/>
              <a:gd name="connsiteX5" fmla="*/ 3955677 w 8060266"/>
              <a:gd name="connsiteY5" fmla="*/ 2530929 h 2532756"/>
              <a:gd name="connsiteX6" fmla="*/ 2019946 w 8060266"/>
              <a:gd name="connsiteY6" fmla="*/ 1567829 h 2532756"/>
              <a:gd name="connsiteX7" fmla="*/ 2472266 w 8060266"/>
              <a:gd name="connsiteY7" fmla="*/ 1591733 h 2532756"/>
              <a:gd name="connsiteX0" fmla="*/ 2472266 w 8060266"/>
              <a:gd name="connsiteY0" fmla="*/ 1591733 h 2530929"/>
              <a:gd name="connsiteX1" fmla="*/ 0 w 8060266"/>
              <a:gd name="connsiteY1" fmla="*/ 0 h 2530929"/>
              <a:gd name="connsiteX2" fmla="*/ 8060266 w 8060266"/>
              <a:gd name="connsiteY2" fmla="*/ 0 h 2530929"/>
              <a:gd name="connsiteX3" fmla="*/ 5664200 w 8060266"/>
              <a:gd name="connsiteY3" fmla="*/ 1583266 h 2530929"/>
              <a:gd name="connsiteX4" fmla="*/ 6062648 w 8060266"/>
              <a:gd name="connsiteY4" fmla="*/ 1587485 h 2530929"/>
              <a:gd name="connsiteX5" fmla="*/ 3955677 w 8060266"/>
              <a:gd name="connsiteY5" fmla="*/ 2530929 h 2530929"/>
              <a:gd name="connsiteX6" fmla="*/ 2019946 w 8060266"/>
              <a:gd name="connsiteY6" fmla="*/ 1567829 h 2530929"/>
              <a:gd name="connsiteX7" fmla="*/ 2472266 w 8060266"/>
              <a:gd name="connsiteY7" fmla="*/ 1591733 h 2530929"/>
              <a:gd name="connsiteX0" fmla="*/ 2472266 w 8060266"/>
              <a:gd name="connsiteY0" fmla="*/ 1591733 h 2530929"/>
              <a:gd name="connsiteX1" fmla="*/ 0 w 8060266"/>
              <a:gd name="connsiteY1" fmla="*/ 0 h 2530929"/>
              <a:gd name="connsiteX2" fmla="*/ 8060266 w 8060266"/>
              <a:gd name="connsiteY2" fmla="*/ 0 h 2530929"/>
              <a:gd name="connsiteX3" fmla="*/ 5664200 w 8060266"/>
              <a:gd name="connsiteY3" fmla="*/ 1583266 h 2530929"/>
              <a:gd name="connsiteX4" fmla="*/ 6062648 w 8060266"/>
              <a:gd name="connsiteY4" fmla="*/ 1587485 h 2530929"/>
              <a:gd name="connsiteX5" fmla="*/ 3955677 w 8060266"/>
              <a:gd name="connsiteY5" fmla="*/ 2530929 h 2530929"/>
              <a:gd name="connsiteX6" fmla="*/ 2019946 w 8060266"/>
              <a:gd name="connsiteY6" fmla="*/ 1567829 h 2530929"/>
              <a:gd name="connsiteX7" fmla="*/ 2472266 w 8060266"/>
              <a:gd name="connsiteY7" fmla="*/ 1591733 h 2530929"/>
              <a:gd name="connsiteX0" fmla="*/ 2918973 w 8060266"/>
              <a:gd name="connsiteY0" fmla="*/ 1552424 h 2530929"/>
              <a:gd name="connsiteX1" fmla="*/ 0 w 8060266"/>
              <a:gd name="connsiteY1" fmla="*/ 0 h 2530929"/>
              <a:gd name="connsiteX2" fmla="*/ 8060266 w 8060266"/>
              <a:gd name="connsiteY2" fmla="*/ 0 h 2530929"/>
              <a:gd name="connsiteX3" fmla="*/ 5664200 w 8060266"/>
              <a:gd name="connsiteY3" fmla="*/ 1583266 h 2530929"/>
              <a:gd name="connsiteX4" fmla="*/ 6062648 w 8060266"/>
              <a:gd name="connsiteY4" fmla="*/ 1587485 h 2530929"/>
              <a:gd name="connsiteX5" fmla="*/ 3955677 w 8060266"/>
              <a:gd name="connsiteY5" fmla="*/ 2530929 h 2530929"/>
              <a:gd name="connsiteX6" fmla="*/ 2019946 w 8060266"/>
              <a:gd name="connsiteY6" fmla="*/ 1567829 h 2530929"/>
              <a:gd name="connsiteX7" fmla="*/ 2918973 w 8060266"/>
              <a:gd name="connsiteY7" fmla="*/ 1552424 h 2530929"/>
              <a:gd name="connsiteX0" fmla="*/ 2918973 w 8060266"/>
              <a:gd name="connsiteY0" fmla="*/ 1552424 h 2530929"/>
              <a:gd name="connsiteX1" fmla="*/ 0 w 8060266"/>
              <a:gd name="connsiteY1" fmla="*/ 0 h 2530929"/>
              <a:gd name="connsiteX2" fmla="*/ 8060266 w 8060266"/>
              <a:gd name="connsiteY2" fmla="*/ 0 h 2530929"/>
              <a:gd name="connsiteX3" fmla="*/ 5664200 w 8060266"/>
              <a:gd name="connsiteY3" fmla="*/ 1583266 h 2530929"/>
              <a:gd name="connsiteX4" fmla="*/ 6062648 w 8060266"/>
              <a:gd name="connsiteY4" fmla="*/ 1587485 h 2530929"/>
              <a:gd name="connsiteX5" fmla="*/ 3955677 w 8060266"/>
              <a:gd name="connsiteY5" fmla="*/ 2530929 h 2530929"/>
              <a:gd name="connsiteX6" fmla="*/ 2019946 w 8060266"/>
              <a:gd name="connsiteY6" fmla="*/ 1567829 h 2530929"/>
              <a:gd name="connsiteX7" fmla="*/ 2918973 w 8060266"/>
              <a:gd name="connsiteY7" fmla="*/ 1552424 h 2530929"/>
              <a:gd name="connsiteX0" fmla="*/ 2918973 w 8060266"/>
              <a:gd name="connsiteY0" fmla="*/ 1552424 h 2530929"/>
              <a:gd name="connsiteX1" fmla="*/ 0 w 8060266"/>
              <a:gd name="connsiteY1" fmla="*/ 0 h 2530929"/>
              <a:gd name="connsiteX2" fmla="*/ 8060266 w 8060266"/>
              <a:gd name="connsiteY2" fmla="*/ 0 h 2530929"/>
              <a:gd name="connsiteX3" fmla="*/ 4889907 w 8060266"/>
              <a:gd name="connsiteY3" fmla="*/ 1602920 h 2530929"/>
              <a:gd name="connsiteX4" fmla="*/ 6062648 w 8060266"/>
              <a:gd name="connsiteY4" fmla="*/ 1587485 h 2530929"/>
              <a:gd name="connsiteX5" fmla="*/ 3955677 w 8060266"/>
              <a:gd name="connsiteY5" fmla="*/ 2530929 h 2530929"/>
              <a:gd name="connsiteX6" fmla="*/ 2019946 w 8060266"/>
              <a:gd name="connsiteY6" fmla="*/ 1567829 h 2530929"/>
              <a:gd name="connsiteX7" fmla="*/ 2918973 w 8060266"/>
              <a:gd name="connsiteY7" fmla="*/ 1552424 h 2530929"/>
              <a:gd name="connsiteX0" fmla="*/ 2918973 w 8060266"/>
              <a:gd name="connsiteY0" fmla="*/ 1552424 h 2530929"/>
              <a:gd name="connsiteX1" fmla="*/ 0 w 8060266"/>
              <a:gd name="connsiteY1" fmla="*/ 0 h 2530929"/>
              <a:gd name="connsiteX2" fmla="*/ 8060266 w 8060266"/>
              <a:gd name="connsiteY2" fmla="*/ 0 h 2530929"/>
              <a:gd name="connsiteX3" fmla="*/ 4889907 w 8060266"/>
              <a:gd name="connsiteY3" fmla="*/ 1602920 h 2530929"/>
              <a:gd name="connsiteX4" fmla="*/ 6062648 w 8060266"/>
              <a:gd name="connsiteY4" fmla="*/ 1587485 h 2530929"/>
              <a:gd name="connsiteX5" fmla="*/ 3955677 w 8060266"/>
              <a:gd name="connsiteY5" fmla="*/ 2530929 h 2530929"/>
              <a:gd name="connsiteX6" fmla="*/ 2019946 w 8060266"/>
              <a:gd name="connsiteY6" fmla="*/ 1567829 h 2530929"/>
              <a:gd name="connsiteX7" fmla="*/ 2918973 w 8060266"/>
              <a:gd name="connsiteY7" fmla="*/ 1552424 h 2530929"/>
              <a:gd name="connsiteX0" fmla="*/ 2918973 w 8060266"/>
              <a:gd name="connsiteY0" fmla="*/ 1552424 h 2530929"/>
              <a:gd name="connsiteX1" fmla="*/ 0 w 8060266"/>
              <a:gd name="connsiteY1" fmla="*/ 0 h 2530929"/>
              <a:gd name="connsiteX2" fmla="*/ 8060266 w 8060266"/>
              <a:gd name="connsiteY2" fmla="*/ 0 h 2530929"/>
              <a:gd name="connsiteX3" fmla="*/ 4889907 w 8060266"/>
              <a:gd name="connsiteY3" fmla="*/ 1602920 h 2530929"/>
              <a:gd name="connsiteX4" fmla="*/ 6062648 w 8060266"/>
              <a:gd name="connsiteY4" fmla="*/ 1587485 h 2530929"/>
              <a:gd name="connsiteX5" fmla="*/ 4030128 w 8060266"/>
              <a:gd name="connsiteY5" fmla="*/ 2530929 h 2530929"/>
              <a:gd name="connsiteX6" fmla="*/ 2019946 w 8060266"/>
              <a:gd name="connsiteY6" fmla="*/ 1567829 h 2530929"/>
              <a:gd name="connsiteX7" fmla="*/ 2918973 w 8060266"/>
              <a:gd name="connsiteY7" fmla="*/ 1552424 h 2530929"/>
              <a:gd name="connsiteX0" fmla="*/ 2918973 w 8060266"/>
              <a:gd name="connsiteY0" fmla="*/ 1552424 h 2530929"/>
              <a:gd name="connsiteX1" fmla="*/ 0 w 8060266"/>
              <a:gd name="connsiteY1" fmla="*/ 0 h 2530929"/>
              <a:gd name="connsiteX2" fmla="*/ 8060266 w 8060266"/>
              <a:gd name="connsiteY2" fmla="*/ 0 h 2530929"/>
              <a:gd name="connsiteX3" fmla="*/ 4889907 w 8060266"/>
              <a:gd name="connsiteY3" fmla="*/ 1602920 h 2530929"/>
              <a:gd name="connsiteX4" fmla="*/ 6062648 w 8060266"/>
              <a:gd name="connsiteY4" fmla="*/ 1587485 h 2530929"/>
              <a:gd name="connsiteX5" fmla="*/ 4030128 w 8060266"/>
              <a:gd name="connsiteY5" fmla="*/ 2530929 h 2530929"/>
              <a:gd name="connsiteX6" fmla="*/ 2019946 w 8060266"/>
              <a:gd name="connsiteY6" fmla="*/ 1567829 h 2530929"/>
              <a:gd name="connsiteX7" fmla="*/ 2918973 w 8060266"/>
              <a:gd name="connsiteY7" fmla="*/ 1552424 h 2530929"/>
              <a:gd name="connsiteX0" fmla="*/ 2918973 w 8060266"/>
              <a:gd name="connsiteY0" fmla="*/ 1552424 h 2177138"/>
              <a:gd name="connsiteX1" fmla="*/ 0 w 8060266"/>
              <a:gd name="connsiteY1" fmla="*/ 0 h 2177138"/>
              <a:gd name="connsiteX2" fmla="*/ 8060266 w 8060266"/>
              <a:gd name="connsiteY2" fmla="*/ 0 h 2177138"/>
              <a:gd name="connsiteX3" fmla="*/ 4889907 w 8060266"/>
              <a:gd name="connsiteY3" fmla="*/ 1602920 h 2177138"/>
              <a:gd name="connsiteX4" fmla="*/ 6062648 w 8060266"/>
              <a:gd name="connsiteY4" fmla="*/ 1587485 h 2177138"/>
              <a:gd name="connsiteX5" fmla="*/ 4030129 w 8060266"/>
              <a:gd name="connsiteY5" fmla="*/ 2177138 h 2177138"/>
              <a:gd name="connsiteX6" fmla="*/ 2019946 w 8060266"/>
              <a:gd name="connsiteY6" fmla="*/ 1567829 h 2177138"/>
              <a:gd name="connsiteX7" fmla="*/ 2918973 w 8060266"/>
              <a:gd name="connsiteY7" fmla="*/ 1552424 h 2177138"/>
              <a:gd name="connsiteX0" fmla="*/ 2516936 w 8060266"/>
              <a:gd name="connsiteY0" fmla="*/ 1395182 h 2177138"/>
              <a:gd name="connsiteX1" fmla="*/ 0 w 8060266"/>
              <a:gd name="connsiteY1" fmla="*/ 0 h 2177138"/>
              <a:gd name="connsiteX2" fmla="*/ 8060266 w 8060266"/>
              <a:gd name="connsiteY2" fmla="*/ 0 h 2177138"/>
              <a:gd name="connsiteX3" fmla="*/ 4889907 w 8060266"/>
              <a:gd name="connsiteY3" fmla="*/ 1602920 h 2177138"/>
              <a:gd name="connsiteX4" fmla="*/ 6062648 w 8060266"/>
              <a:gd name="connsiteY4" fmla="*/ 1587485 h 2177138"/>
              <a:gd name="connsiteX5" fmla="*/ 4030129 w 8060266"/>
              <a:gd name="connsiteY5" fmla="*/ 2177138 h 2177138"/>
              <a:gd name="connsiteX6" fmla="*/ 2019946 w 8060266"/>
              <a:gd name="connsiteY6" fmla="*/ 1567829 h 2177138"/>
              <a:gd name="connsiteX7" fmla="*/ 2516936 w 8060266"/>
              <a:gd name="connsiteY7" fmla="*/ 1395182 h 2177138"/>
              <a:gd name="connsiteX0" fmla="*/ 2516936 w 8060266"/>
              <a:gd name="connsiteY0" fmla="*/ 1395182 h 2177138"/>
              <a:gd name="connsiteX1" fmla="*/ 0 w 8060266"/>
              <a:gd name="connsiteY1" fmla="*/ 0 h 2177138"/>
              <a:gd name="connsiteX2" fmla="*/ 8060266 w 8060266"/>
              <a:gd name="connsiteY2" fmla="*/ 0 h 2177138"/>
              <a:gd name="connsiteX3" fmla="*/ 4889907 w 8060266"/>
              <a:gd name="connsiteY3" fmla="*/ 1602920 h 2177138"/>
              <a:gd name="connsiteX4" fmla="*/ 6062648 w 8060266"/>
              <a:gd name="connsiteY4" fmla="*/ 1587485 h 2177138"/>
              <a:gd name="connsiteX5" fmla="*/ 4030129 w 8060266"/>
              <a:gd name="connsiteY5" fmla="*/ 2177138 h 2177138"/>
              <a:gd name="connsiteX6" fmla="*/ 2005056 w 8060266"/>
              <a:gd name="connsiteY6" fmla="*/ 1410587 h 2177138"/>
              <a:gd name="connsiteX7" fmla="*/ 2516936 w 8060266"/>
              <a:gd name="connsiteY7" fmla="*/ 1395182 h 2177138"/>
              <a:gd name="connsiteX0" fmla="*/ 2516936 w 8060266"/>
              <a:gd name="connsiteY0" fmla="*/ 1395182 h 2177138"/>
              <a:gd name="connsiteX1" fmla="*/ 0 w 8060266"/>
              <a:gd name="connsiteY1" fmla="*/ 0 h 2177138"/>
              <a:gd name="connsiteX2" fmla="*/ 8060266 w 8060266"/>
              <a:gd name="connsiteY2" fmla="*/ 0 h 2177138"/>
              <a:gd name="connsiteX3" fmla="*/ 5329169 w 8060266"/>
              <a:gd name="connsiteY3" fmla="*/ 1465336 h 2177138"/>
              <a:gd name="connsiteX4" fmla="*/ 6062648 w 8060266"/>
              <a:gd name="connsiteY4" fmla="*/ 1587485 h 2177138"/>
              <a:gd name="connsiteX5" fmla="*/ 4030129 w 8060266"/>
              <a:gd name="connsiteY5" fmla="*/ 2177138 h 2177138"/>
              <a:gd name="connsiteX6" fmla="*/ 2005056 w 8060266"/>
              <a:gd name="connsiteY6" fmla="*/ 1410587 h 2177138"/>
              <a:gd name="connsiteX7" fmla="*/ 2516936 w 8060266"/>
              <a:gd name="connsiteY7" fmla="*/ 1395182 h 2177138"/>
              <a:gd name="connsiteX0" fmla="*/ 2516936 w 8060266"/>
              <a:gd name="connsiteY0" fmla="*/ 1395182 h 2177138"/>
              <a:gd name="connsiteX1" fmla="*/ 0 w 8060266"/>
              <a:gd name="connsiteY1" fmla="*/ 0 h 2177138"/>
              <a:gd name="connsiteX2" fmla="*/ 8060266 w 8060266"/>
              <a:gd name="connsiteY2" fmla="*/ 0 h 2177138"/>
              <a:gd name="connsiteX3" fmla="*/ 5329169 w 8060266"/>
              <a:gd name="connsiteY3" fmla="*/ 1465336 h 2177138"/>
              <a:gd name="connsiteX4" fmla="*/ 6084984 w 8060266"/>
              <a:gd name="connsiteY4" fmla="*/ 1469554 h 2177138"/>
              <a:gd name="connsiteX5" fmla="*/ 4030129 w 8060266"/>
              <a:gd name="connsiteY5" fmla="*/ 2177138 h 2177138"/>
              <a:gd name="connsiteX6" fmla="*/ 2005056 w 8060266"/>
              <a:gd name="connsiteY6" fmla="*/ 1410587 h 2177138"/>
              <a:gd name="connsiteX7" fmla="*/ 2516936 w 8060266"/>
              <a:gd name="connsiteY7" fmla="*/ 1395182 h 2177138"/>
              <a:gd name="connsiteX0" fmla="*/ 2516936 w 8060266"/>
              <a:gd name="connsiteY0" fmla="*/ 1395182 h 2059208"/>
              <a:gd name="connsiteX1" fmla="*/ 0 w 8060266"/>
              <a:gd name="connsiteY1" fmla="*/ 0 h 2059208"/>
              <a:gd name="connsiteX2" fmla="*/ 8060266 w 8060266"/>
              <a:gd name="connsiteY2" fmla="*/ 0 h 2059208"/>
              <a:gd name="connsiteX3" fmla="*/ 5329169 w 8060266"/>
              <a:gd name="connsiteY3" fmla="*/ 1465336 h 2059208"/>
              <a:gd name="connsiteX4" fmla="*/ 6084984 w 8060266"/>
              <a:gd name="connsiteY4" fmla="*/ 1469554 h 2059208"/>
              <a:gd name="connsiteX5" fmla="*/ 4030129 w 8060266"/>
              <a:gd name="connsiteY5" fmla="*/ 2059208 h 2059208"/>
              <a:gd name="connsiteX6" fmla="*/ 2005056 w 8060266"/>
              <a:gd name="connsiteY6" fmla="*/ 1410587 h 2059208"/>
              <a:gd name="connsiteX7" fmla="*/ 2516936 w 8060266"/>
              <a:gd name="connsiteY7" fmla="*/ 1395182 h 2059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60266" h="2059208">
                <a:moveTo>
                  <a:pt x="2516936" y="1395182"/>
                </a:moveTo>
                <a:cubicBezTo>
                  <a:pt x="1841593" y="978907"/>
                  <a:pt x="807156" y="369711"/>
                  <a:pt x="0" y="0"/>
                </a:cubicBezTo>
                <a:lnTo>
                  <a:pt x="8060266" y="0"/>
                </a:lnTo>
                <a:cubicBezTo>
                  <a:pt x="6948310" y="316088"/>
                  <a:pt x="5950647" y="1144717"/>
                  <a:pt x="5329169" y="1465336"/>
                </a:cubicBezTo>
                <a:cubicBezTo>
                  <a:pt x="5688630" y="1438368"/>
                  <a:pt x="5595446" y="1449195"/>
                  <a:pt x="6084984" y="1469554"/>
                </a:cubicBezTo>
                <a:cubicBezTo>
                  <a:pt x="5465199" y="1706118"/>
                  <a:pt x="4659244" y="1810245"/>
                  <a:pt x="4030129" y="2059208"/>
                </a:cubicBezTo>
                <a:cubicBezTo>
                  <a:pt x="3747214" y="1882312"/>
                  <a:pt x="2287971" y="1587483"/>
                  <a:pt x="2005056" y="1410587"/>
                </a:cubicBezTo>
                <a:lnTo>
                  <a:pt x="2516936" y="1395182"/>
                </a:ln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100000">
                <a:srgbClr val="00C0AA">
                  <a:tint val="66000"/>
                  <a:satMod val="160000"/>
                </a:srgbClr>
              </a:gs>
              <a:gs pos="52000">
                <a:srgbClr val="00C0AA">
                  <a:tint val="44500"/>
                  <a:satMod val="160000"/>
                </a:srgbClr>
              </a:gs>
              <a:gs pos="22000">
                <a:srgbClr val="00C0AA">
                  <a:tint val="23500"/>
                  <a:satMod val="160000"/>
                </a:srgbClr>
              </a:gs>
            </a:gsLst>
            <a:lin ang="540000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457200" latinLnBrk="0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3" name="자유형 12"/>
          <p:cNvSpPr/>
          <p:nvPr/>
        </p:nvSpPr>
        <p:spPr>
          <a:xfrm>
            <a:off x="395298" y="3273767"/>
            <a:ext cx="9166214" cy="685660"/>
          </a:xfrm>
          <a:custGeom>
            <a:avLst/>
            <a:gdLst>
              <a:gd name="connsiteX0" fmla="*/ 2472266 w 8060266"/>
              <a:gd name="connsiteY0" fmla="*/ 1591733 h 1591733"/>
              <a:gd name="connsiteX1" fmla="*/ 0 w 8060266"/>
              <a:gd name="connsiteY1" fmla="*/ 0 h 1591733"/>
              <a:gd name="connsiteX2" fmla="*/ 8060266 w 8060266"/>
              <a:gd name="connsiteY2" fmla="*/ 0 h 1591733"/>
              <a:gd name="connsiteX3" fmla="*/ 5664200 w 8060266"/>
              <a:gd name="connsiteY3" fmla="*/ 1583266 h 1591733"/>
              <a:gd name="connsiteX4" fmla="*/ 2472266 w 8060266"/>
              <a:gd name="connsiteY4" fmla="*/ 1591733 h 1591733"/>
              <a:gd name="connsiteX0" fmla="*/ 2472266 w 8060266"/>
              <a:gd name="connsiteY0" fmla="*/ 1591733 h 1591733"/>
              <a:gd name="connsiteX1" fmla="*/ 0 w 8060266"/>
              <a:gd name="connsiteY1" fmla="*/ 0 h 1591733"/>
              <a:gd name="connsiteX2" fmla="*/ 8060266 w 8060266"/>
              <a:gd name="connsiteY2" fmla="*/ 0 h 1591733"/>
              <a:gd name="connsiteX3" fmla="*/ 5664200 w 8060266"/>
              <a:gd name="connsiteY3" fmla="*/ 1583266 h 1591733"/>
              <a:gd name="connsiteX4" fmla="*/ 2472266 w 8060266"/>
              <a:gd name="connsiteY4" fmla="*/ 1591733 h 1591733"/>
              <a:gd name="connsiteX0" fmla="*/ 2472266 w 8060266"/>
              <a:gd name="connsiteY0" fmla="*/ 1591733 h 1591733"/>
              <a:gd name="connsiteX1" fmla="*/ 0 w 8060266"/>
              <a:gd name="connsiteY1" fmla="*/ 0 h 1591733"/>
              <a:gd name="connsiteX2" fmla="*/ 8060266 w 8060266"/>
              <a:gd name="connsiteY2" fmla="*/ 0 h 1591733"/>
              <a:gd name="connsiteX3" fmla="*/ 5664200 w 8060266"/>
              <a:gd name="connsiteY3" fmla="*/ 1583266 h 1591733"/>
              <a:gd name="connsiteX4" fmla="*/ 2472266 w 8060266"/>
              <a:gd name="connsiteY4" fmla="*/ 1591733 h 1591733"/>
              <a:gd name="connsiteX0" fmla="*/ 2472266 w 8060266"/>
              <a:gd name="connsiteY0" fmla="*/ 1591733 h 1591733"/>
              <a:gd name="connsiteX1" fmla="*/ 0 w 8060266"/>
              <a:gd name="connsiteY1" fmla="*/ 0 h 1591733"/>
              <a:gd name="connsiteX2" fmla="*/ 8060266 w 8060266"/>
              <a:gd name="connsiteY2" fmla="*/ 0 h 1591733"/>
              <a:gd name="connsiteX3" fmla="*/ 5664200 w 8060266"/>
              <a:gd name="connsiteY3" fmla="*/ 1583266 h 1591733"/>
              <a:gd name="connsiteX4" fmla="*/ 2472266 w 8060266"/>
              <a:gd name="connsiteY4" fmla="*/ 1591733 h 1591733"/>
              <a:gd name="connsiteX0" fmla="*/ 2472266 w 8060266"/>
              <a:gd name="connsiteY0" fmla="*/ 1591733 h 1591733"/>
              <a:gd name="connsiteX1" fmla="*/ 0 w 8060266"/>
              <a:gd name="connsiteY1" fmla="*/ 0 h 1591733"/>
              <a:gd name="connsiteX2" fmla="*/ 8060266 w 8060266"/>
              <a:gd name="connsiteY2" fmla="*/ 0 h 1591733"/>
              <a:gd name="connsiteX3" fmla="*/ 5664200 w 8060266"/>
              <a:gd name="connsiteY3" fmla="*/ 1583266 h 1591733"/>
              <a:gd name="connsiteX4" fmla="*/ 2472266 w 8060266"/>
              <a:gd name="connsiteY4" fmla="*/ 1591733 h 1591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60266" h="1591733">
                <a:moveTo>
                  <a:pt x="2472266" y="1591733"/>
                </a:moveTo>
                <a:cubicBezTo>
                  <a:pt x="1893710" y="900288"/>
                  <a:pt x="807156" y="369711"/>
                  <a:pt x="0" y="0"/>
                </a:cubicBezTo>
                <a:lnTo>
                  <a:pt x="8060266" y="0"/>
                </a:lnTo>
                <a:cubicBezTo>
                  <a:pt x="6948310" y="316088"/>
                  <a:pt x="6166555" y="928511"/>
                  <a:pt x="5664200" y="1583266"/>
                </a:cubicBezTo>
                <a:lnTo>
                  <a:pt x="2472266" y="1591733"/>
                </a:ln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19000">
                <a:srgbClr val="00C0AA">
                  <a:tint val="66000"/>
                  <a:satMod val="160000"/>
                </a:srgbClr>
              </a:gs>
              <a:gs pos="50000">
                <a:srgbClr val="00C0AA">
                  <a:tint val="44500"/>
                  <a:satMod val="160000"/>
                </a:srgbClr>
              </a:gs>
              <a:gs pos="98333">
                <a:schemeClr val="bg1"/>
              </a:gs>
              <a:gs pos="76000">
                <a:srgbClr val="00C0AA">
                  <a:tint val="23500"/>
                  <a:satMod val="160000"/>
                </a:srgbClr>
              </a:gs>
            </a:gsLst>
            <a:lin ang="540000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457200" latinLnBrk="0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4" name="아래쪽 화살표 14"/>
          <p:cNvSpPr/>
          <p:nvPr/>
        </p:nvSpPr>
        <p:spPr>
          <a:xfrm rot="11646417">
            <a:off x="4153164" y="4458753"/>
            <a:ext cx="604384" cy="1082585"/>
          </a:xfrm>
          <a:custGeom>
            <a:avLst/>
            <a:gdLst>
              <a:gd name="connsiteX0" fmla="*/ 0 w 458836"/>
              <a:gd name="connsiteY0" fmla="*/ 1230350 h 1459768"/>
              <a:gd name="connsiteX1" fmla="*/ 114709 w 458836"/>
              <a:gd name="connsiteY1" fmla="*/ 1230350 h 1459768"/>
              <a:gd name="connsiteX2" fmla="*/ 114709 w 458836"/>
              <a:gd name="connsiteY2" fmla="*/ 0 h 1459768"/>
              <a:gd name="connsiteX3" fmla="*/ 344127 w 458836"/>
              <a:gd name="connsiteY3" fmla="*/ 0 h 1459768"/>
              <a:gd name="connsiteX4" fmla="*/ 344127 w 458836"/>
              <a:gd name="connsiteY4" fmla="*/ 1230350 h 1459768"/>
              <a:gd name="connsiteX5" fmla="*/ 458836 w 458836"/>
              <a:gd name="connsiteY5" fmla="*/ 1230350 h 1459768"/>
              <a:gd name="connsiteX6" fmla="*/ 229418 w 458836"/>
              <a:gd name="connsiteY6" fmla="*/ 1459768 h 1459768"/>
              <a:gd name="connsiteX7" fmla="*/ 0 w 458836"/>
              <a:gd name="connsiteY7" fmla="*/ 1230350 h 1459768"/>
              <a:gd name="connsiteX0" fmla="*/ 208379 w 667215"/>
              <a:gd name="connsiteY0" fmla="*/ 1413230 h 1642648"/>
              <a:gd name="connsiteX1" fmla="*/ 323088 w 667215"/>
              <a:gd name="connsiteY1" fmla="*/ 1413230 h 1642648"/>
              <a:gd name="connsiteX2" fmla="*/ 0 w 667215"/>
              <a:gd name="connsiteY2" fmla="*/ 0 h 1642648"/>
              <a:gd name="connsiteX3" fmla="*/ 552506 w 667215"/>
              <a:gd name="connsiteY3" fmla="*/ 182880 h 1642648"/>
              <a:gd name="connsiteX4" fmla="*/ 552506 w 667215"/>
              <a:gd name="connsiteY4" fmla="*/ 1413230 h 1642648"/>
              <a:gd name="connsiteX5" fmla="*/ 667215 w 667215"/>
              <a:gd name="connsiteY5" fmla="*/ 1413230 h 1642648"/>
              <a:gd name="connsiteX6" fmla="*/ 437797 w 667215"/>
              <a:gd name="connsiteY6" fmla="*/ 1642648 h 1642648"/>
              <a:gd name="connsiteX7" fmla="*/ 208379 w 667215"/>
              <a:gd name="connsiteY7" fmla="*/ 1413230 h 1642648"/>
              <a:gd name="connsiteX0" fmla="*/ 208379 w 839018"/>
              <a:gd name="connsiteY0" fmla="*/ 1449806 h 1679224"/>
              <a:gd name="connsiteX1" fmla="*/ 323088 w 839018"/>
              <a:gd name="connsiteY1" fmla="*/ 1449806 h 1679224"/>
              <a:gd name="connsiteX2" fmla="*/ 0 w 839018"/>
              <a:gd name="connsiteY2" fmla="*/ 36576 h 1679224"/>
              <a:gd name="connsiteX3" fmla="*/ 839018 w 839018"/>
              <a:gd name="connsiteY3" fmla="*/ 0 h 1679224"/>
              <a:gd name="connsiteX4" fmla="*/ 552506 w 839018"/>
              <a:gd name="connsiteY4" fmla="*/ 1449806 h 1679224"/>
              <a:gd name="connsiteX5" fmla="*/ 667215 w 839018"/>
              <a:gd name="connsiteY5" fmla="*/ 1449806 h 1679224"/>
              <a:gd name="connsiteX6" fmla="*/ 437797 w 839018"/>
              <a:gd name="connsiteY6" fmla="*/ 1679224 h 1679224"/>
              <a:gd name="connsiteX7" fmla="*/ 208379 w 839018"/>
              <a:gd name="connsiteY7" fmla="*/ 1449806 h 1679224"/>
              <a:gd name="connsiteX0" fmla="*/ 208379 w 845114"/>
              <a:gd name="connsiteY0" fmla="*/ 1413230 h 1642648"/>
              <a:gd name="connsiteX1" fmla="*/ 323088 w 845114"/>
              <a:gd name="connsiteY1" fmla="*/ 1413230 h 1642648"/>
              <a:gd name="connsiteX2" fmla="*/ 0 w 845114"/>
              <a:gd name="connsiteY2" fmla="*/ 0 h 1642648"/>
              <a:gd name="connsiteX3" fmla="*/ 845114 w 845114"/>
              <a:gd name="connsiteY3" fmla="*/ 18288 h 1642648"/>
              <a:gd name="connsiteX4" fmla="*/ 552506 w 845114"/>
              <a:gd name="connsiteY4" fmla="*/ 1413230 h 1642648"/>
              <a:gd name="connsiteX5" fmla="*/ 667215 w 845114"/>
              <a:gd name="connsiteY5" fmla="*/ 1413230 h 1642648"/>
              <a:gd name="connsiteX6" fmla="*/ 437797 w 845114"/>
              <a:gd name="connsiteY6" fmla="*/ 1642648 h 1642648"/>
              <a:gd name="connsiteX7" fmla="*/ 208379 w 845114"/>
              <a:gd name="connsiteY7" fmla="*/ 1413230 h 1642648"/>
              <a:gd name="connsiteX0" fmla="*/ 208379 w 845114"/>
              <a:gd name="connsiteY0" fmla="*/ 1425422 h 1654840"/>
              <a:gd name="connsiteX1" fmla="*/ 323088 w 845114"/>
              <a:gd name="connsiteY1" fmla="*/ 1425422 h 1654840"/>
              <a:gd name="connsiteX2" fmla="*/ 0 w 845114"/>
              <a:gd name="connsiteY2" fmla="*/ 12192 h 1654840"/>
              <a:gd name="connsiteX3" fmla="*/ 845114 w 845114"/>
              <a:gd name="connsiteY3" fmla="*/ 0 h 1654840"/>
              <a:gd name="connsiteX4" fmla="*/ 552506 w 845114"/>
              <a:gd name="connsiteY4" fmla="*/ 1425422 h 1654840"/>
              <a:gd name="connsiteX5" fmla="*/ 667215 w 845114"/>
              <a:gd name="connsiteY5" fmla="*/ 1425422 h 1654840"/>
              <a:gd name="connsiteX6" fmla="*/ 437797 w 845114"/>
              <a:gd name="connsiteY6" fmla="*/ 1654840 h 1654840"/>
              <a:gd name="connsiteX7" fmla="*/ 208379 w 845114"/>
              <a:gd name="connsiteY7" fmla="*/ 1425422 h 1654840"/>
              <a:gd name="connsiteX0" fmla="*/ 208379 w 802442"/>
              <a:gd name="connsiteY0" fmla="*/ 1425422 h 1654840"/>
              <a:gd name="connsiteX1" fmla="*/ 323088 w 802442"/>
              <a:gd name="connsiteY1" fmla="*/ 1425422 h 1654840"/>
              <a:gd name="connsiteX2" fmla="*/ 0 w 802442"/>
              <a:gd name="connsiteY2" fmla="*/ 12192 h 1654840"/>
              <a:gd name="connsiteX3" fmla="*/ 802442 w 802442"/>
              <a:gd name="connsiteY3" fmla="*/ 0 h 1654840"/>
              <a:gd name="connsiteX4" fmla="*/ 552506 w 802442"/>
              <a:gd name="connsiteY4" fmla="*/ 1425422 h 1654840"/>
              <a:gd name="connsiteX5" fmla="*/ 667215 w 802442"/>
              <a:gd name="connsiteY5" fmla="*/ 1425422 h 1654840"/>
              <a:gd name="connsiteX6" fmla="*/ 437797 w 802442"/>
              <a:gd name="connsiteY6" fmla="*/ 1654840 h 1654840"/>
              <a:gd name="connsiteX7" fmla="*/ 208379 w 802442"/>
              <a:gd name="connsiteY7" fmla="*/ 1425422 h 1654840"/>
              <a:gd name="connsiteX0" fmla="*/ 208379 w 802442"/>
              <a:gd name="connsiteY0" fmla="*/ 1425422 h 1654840"/>
              <a:gd name="connsiteX1" fmla="*/ 323088 w 802442"/>
              <a:gd name="connsiteY1" fmla="*/ 1425422 h 1654840"/>
              <a:gd name="connsiteX2" fmla="*/ 0 w 802442"/>
              <a:gd name="connsiteY2" fmla="*/ 12192 h 1654840"/>
              <a:gd name="connsiteX3" fmla="*/ 802442 w 802442"/>
              <a:gd name="connsiteY3" fmla="*/ 0 h 1654840"/>
              <a:gd name="connsiteX4" fmla="*/ 552506 w 802442"/>
              <a:gd name="connsiteY4" fmla="*/ 1425422 h 1654840"/>
              <a:gd name="connsiteX5" fmla="*/ 667215 w 802442"/>
              <a:gd name="connsiteY5" fmla="*/ 1425422 h 1654840"/>
              <a:gd name="connsiteX6" fmla="*/ 437797 w 802442"/>
              <a:gd name="connsiteY6" fmla="*/ 1654840 h 1654840"/>
              <a:gd name="connsiteX7" fmla="*/ 208379 w 802442"/>
              <a:gd name="connsiteY7" fmla="*/ 1425422 h 1654840"/>
              <a:gd name="connsiteX0" fmla="*/ 208379 w 802442"/>
              <a:gd name="connsiteY0" fmla="*/ 1425422 h 1654840"/>
              <a:gd name="connsiteX1" fmla="*/ 323088 w 802442"/>
              <a:gd name="connsiteY1" fmla="*/ 1425422 h 1654840"/>
              <a:gd name="connsiteX2" fmla="*/ 0 w 802442"/>
              <a:gd name="connsiteY2" fmla="*/ 12192 h 1654840"/>
              <a:gd name="connsiteX3" fmla="*/ 802442 w 802442"/>
              <a:gd name="connsiteY3" fmla="*/ 0 h 1654840"/>
              <a:gd name="connsiteX4" fmla="*/ 552506 w 802442"/>
              <a:gd name="connsiteY4" fmla="*/ 1425422 h 1654840"/>
              <a:gd name="connsiteX5" fmla="*/ 667215 w 802442"/>
              <a:gd name="connsiteY5" fmla="*/ 1425422 h 1654840"/>
              <a:gd name="connsiteX6" fmla="*/ 437797 w 802442"/>
              <a:gd name="connsiteY6" fmla="*/ 1654840 h 1654840"/>
              <a:gd name="connsiteX7" fmla="*/ 208379 w 802442"/>
              <a:gd name="connsiteY7" fmla="*/ 1425422 h 1654840"/>
              <a:gd name="connsiteX0" fmla="*/ 208379 w 802442"/>
              <a:gd name="connsiteY0" fmla="*/ 1425422 h 1654840"/>
              <a:gd name="connsiteX1" fmla="*/ 323088 w 802442"/>
              <a:gd name="connsiteY1" fmla="*/ 1425422 h 1654840"/>
              <a:gd name="connsiteX2" fmla="*/ 0 w 802442"/>
              <a:gd name="connsiteY2" fmla="*/ 12192 h 1654840"/>
              <a:gd name="connsiteX3" fmla="*/ 802442 w 802442"/>
              <a:gd name="connsiteY3" fmla="*/ 0 h 1654840"/>
              <a:gd name="connsiteX4" fmla="*/ 552506 w 802442"/>
              <a:gd name="connsiteY4" fmla="*/ 1425422 h 1654840"/>
              <a:gd name="connsiteX5" fmla="*/ 667215 w 802442"/>
              <a:gd name="connsiteY5" fmla="*/ 1425422 h 1654840"/>
              <a:gd name="connsiteX6" fmla="*/ 437797 w 802442"/>
              <a:gd name="connsiteY6" fmla="*/ 1654840 h 1654840"/>
              <a:gd name="connsiteX7" fmla="*/ 208379 w 802442"/>
              <a:gd name="connsiteY7" fmla="*/ 1425422 h 1654840"/>
              <a:gd name="connsiteX0" fmla="*/ 208379 w 802442"/>
              <a:gd name="connsiteY0" fmla="*/ 1425422 h 1654840"/>
              <a:gd name="connsiteX1" fmla="*/ 323088 w 802442"/>
              <a:gd name="connsiteY1" fmla="*/ 1425422 h 1654840"/>
              <a:gd name="connsiteX2" fmla="*/ 0 w 802442"/>
              <a:gd name="connsiteY2" fmla="*/ 12192 h 1654840"/>
              <a:gd name="connsiteX3" fmla="*/ 802442 w 802442"/>
              <a:gd name="connsiteY3" fmla="*/ 0 h 1654840"/>
              <a:gd name="connsiteX4" fmla="*/ 552506 w 802442"/>
              <a:gd name="connsiteY4" fmla="*/ 1425422 h 1654840"/>
              <a:gd name="connsiteX5" fmla="*/ 667215 w 802442"/>
              <a:gd name="connsiteY5" fmla="*/ 1425422 h 1654840"/>
              <a:gd name="connsiteX6" fmla="*/ 437797 w 802442"/>
              <a:gd name="connsiteY6" fmla="*/ 1654840 h 1654840"/>
              <a:gd name="connsiteX7" fmla="*/ 208379 w 802442"/>
              <a:gd name="connsiteY7" fmla="*/ 1425422 h 1654840"/>
              <a:gd name="connsiteX0" fmla="*/ 208379 w 1414645"/>
              <a:gd name="connsiteY0" fmla="*/ 1413230 h 1642648"/>
              <a:gd name="connsiteX1" fmla="*/ 323088 w 1414645"/>
              <a:gd name="connsiteY1" fmla="*/ 1413230 h 1642648"/>
              <a:gd name="connsiteX2" fmla="*/ 0 w 1414645"/>
              <a:gd name="connsiteY2" fmla="*/ 0 h 1642648"/>
              <a:gd name="connsiteX3" fmla="*/ 1414645 w 1414645"/>
              <a:gd name="connsiteY3" fmla="*/ 72806 h 1642648"/>
              <a:gd name="connsiteX4" fmla="*/ 552506 w 1414645"/>
              <a:gd name="connsiteY4" fmla="*/ 1413230 h 1642648"/>
              <a:gd name="connsiteX5" fmla="*/ 667215 w 1414645"/>
              <a:gd name="connsiteY5" fmla="*/ 1413230 h 1642648"/>
              <a:gd name="connsiteX6" fmla="*/ 437797 w 1414645"/>
              <a:gd name="connsiteY6" fmla="*/ 1642648 h 1642648"/>
              <a:gd name="connsiteX7" fmla="*/ 208379 w 1414645"/>
              <a:gd name="connsiteY7" fmla="*/ 1413230 h 1642648"/>
              <a:gd name="connsiteX0" fmla="*/ 0 w 1206266"/>
              <a:gd name="connsiteY0" fmla="*/ 1676958 h 1906376"/>
              <a:gd name="connsiteX1" fmla="*/ 114709 w 1206266"/>
              <a:gd name="connsiteY1" fmla="*/ 1676958 h 1906376"/>
              <a:gd name="connsiteX2" fmla="*/ 240759 w 1206266"/>
              <a:gd name="connsiteY2" fmla="*/ 0 h 1906376"/>
              <a:gd name="connsiteX3" fmla="*/ 1206266 w 1206266"/>
              <a:gd name="connsiteY3" fmla="*/ 336534 h 1906376"/>
              <a:gd name="connsiteX4" fmla="*/ 344127 w 1206266"/>
              <a:gd name="connsiteY4" fmla="*/ 1676958 h 1906376"/>
              <a:gd name="connsiteX5" fmla="*/ 458836 w 1206266"/>
              <a:gd name="connsiteY5" fmla="*/ 1676958 h 1906376"/>
              <a:gd name="connsiteX6" fmla="*/ 229418 w 1206266"/>
              <a:gd name="connsiteY6" fmla="*/ 1906376 h 1906376"/>
              <a:gd name="connsiteX7" fmla="*/ 0 w 1206266"/>
              <a:gd name="connsiteY7" fmla="*/ 1676958 h 1906376"/>
              <a:gd name="connsiteX0" fmla="*/ 0 w 1206266"/>
              <a:gd name="connsiteY0" fmla="*/ 1676958 h 1906376"/>
              <a:gd name="connsiteX1" fmla="*/ 114709 w 1206266"/>
              <a:gd name="connsiteY1" fmla="*/ 1676958 h 1906376"/>
              <a:gd name="connsiteX2" fmla="*/ 240759 w 1206266"/>
              <a:gd name="connsiteY2" fmla="*/ 0 h 1906376"/>
              <a:gd name="connsiteX3" fmla="*/ 1206266 w 1206266"/>
              <a:gd name="connsiteY3" fmla="*/ 336534 h 1906376"/>
              <a:gd name="connsiteX4" fmla="*/ 344127 w 1206266"/>
              <a:gd name="connsiteY4" fmla="*/ 1676958 h 1906376"/>
              <a:gd name="connsiteX5" fmla="*/ 458836 w 1206266"/>
              <a:gd name="connsiteY5" fmla="*/ 1676958 h 1906376"/>
              <a:gd name="connsiteX6" fmla="*/ 229418 w 1206266"/>
              <a:gd name="connsiteY6" fmla="*/ 1906376 h 1906376"/>
              <a:gd name="connsiteX7" fmla="*/ 0 w 1206266"/>
              <a:gd name="connsiteY7" fmla="*/ 1676958 h 1906376"/>
              <a:gd name="connsiteX0" fmla="*/ 0 w 1206266"/>
              <a:gd name="connsiteY0" fmla="*/ 1676958 h 1906376"/>
              <a:gd name="connsiteX1" fmla="*/ 114709 w 1206266"/>
              <a:gd name="connsiteY1" fmla="*/ 1676958 h 1906376"/>
              <a:gd name="connsiteX2" fmla="*/ 240759 w 1206266"/>
              <a:gd name="connsiteY2" fmla="*/ 0 h 1906376"/>
              <a:gd name="connsiteX3" fmla="*/ 1206266 w 1206266"/>
              <a:gd name="connsiteY3" fmla="*/ 336534 h 1906376"/>
              <a:gd name="connsiteX4" fmla="*/ 344127 w 1206266"/>
              <a:gd name="connsiteY4" fmla="*/ 1676958 h 1906376"/>
              <a:gd name="connsiteX5" fmla="*/ 458836 w 1206266"/>
              <a:gd name="connsiteY5" fmla="*/ 1676958 h 1906376"/>
              <a:gd name="connsiteX6" fmla="*/ 229418 w 1206266"/>
              <a:gd name="connsiteY6" fmla="*/ 1906376 h 1906376"/>
              <a:gd name="connsiteX7" fmla="*/ 0 w 1206266"/>
              <a:gd name="connsiteY7" fmla="*/ 1676958 h 1906376"/>
              <a:gd name="connsiteX0" fmla="*/ 0 w 916789"/>
              <a:gd name="connsiteY0" fmla="*/ 1676958 h 1906376"/>
              <a:gd name="connsiteX1" fmla="*/ 114709 w 916789"/>
              <a:gd name="connsiteY1" fmla="*/ 1676958 h 1906376"/>
              <a:gd name="connsiteX2" fmla="*/ 240759 w 916789"/>
              <a:gd name="connsiteY2" fmla="*/ 0 h 1906376"/>
              <a:gd name="connsiteX3" fmla="*/ 916789 w 916789"/>
              <a:gd name="connsiteY3" fmla="*/ 234397 h 1906376"/>
              <a:gd name="connsiteX4" fmla="*/ 344127 w 916789"/>
              <a:gd name="connsiteY4" fmla="*/ 1676958 h 1906376"/>
              <a:gd name="connsiteX5" fmla="*/ 458836 w 916789"/>
              <a:gd name="connsiteY5" fmla="*/ 1676958 h 1906376"/>
              <a:gd name="connsiteX6" fmla="*/ 229418 w 916789"/>
              <a:gd name="connsiteY6" fmla="*/ 1906376 h 1906376"/>
              <a:gd name="connsiteX7" fmla="*/ 0 w 916789"/>
              <a:gd name="connsiteY7" fmla="*/ 1676958 h 1906376"/>
              <a:gd name="connsiteX0" fmla="*/ 0 w 916789"/>
              <a:gd name="connsiteY0" fmla="*/ 1676958 h 1906376"/>
              <a:gd name="connsiteX1" fmla="*/ 114709 w 916789"/>
              <a:gd name="connsiteY1" fmla="*/ 1676958 h 1906376"/>
              <a:gd name="connsiteX2" fmla="*/ 240759 w 916789"/>
              <a:gd name="connsiteY2" fmla="*/ 0 h 1906376"/>
              <a:gd name="connsiteX3" fmla="*/ 916789 w 916789"/>
              <a:gd name="connsiteY3" fmla="*/ 234397 h 1906376"/>
              <a:gd name="connsiteX4" fmla="*/ 344127 w 916789"/>
              <a:gd name="connsiteY4" fmla="*/ 1676958 h 1906376"/>
              <a:gd name="connsiteX5" fmla="*/ 458836 w 916789"/>
              <a:gd name="connsiteY5" fmla="*/ 1676958 h 1906376"/>
              <a:gd name="connsiteX6" fmla="*/ 229418 w 916789"/>
              <a:gd name="connsiteY6" fmla="*/ 1906376 h 1906376"/>
              <a:gd name="connsiteX7" fmla="*/ 0 w 916789"/>
              <a:gd name="connsiteY7" fmla="*/ 1676958 h 1906376"/>
              <a:gd name="connsiteX0" fmla="*/ 0 w 942220"/>
              <a:gd name="connsiteY0" fmla="*/ 1784477 h 2013895"/>
              <a:gd name="connsiteX1" fmla="*/ 114709 w 942220"/>
              <a:gd name="connsiteY1" fmla="*/ 1784477 h 2013895"/>
              <a:gd name="connsiteX2" fmla="*/ 240759 w 942220"/>
              <a:gd name="connsiteY2" fmla="*/ 107519 h 2013895"/>
              <a:gd name="connsiteX3" fmla="*/ 942220 w 942220"/>
              <a:gd name="connsiteY3" fmla="*/ 1 h 2013895"/>
              <a:gd name="connsiteX4" fmla="*/ 344127 w 942220"/>
              <a:gd name="connsiteY4" fmla="*/ 1784477 h 2013895"/>
              <a:gd name="connsiteX5" fmla="*/ 458836 w 942220"/>
              <a:gd name="connsiteY5" fmla="*/ 1784477 h 2013895"/>
              <a:gd name="connsiteX6" fmla="*/ 229418 w 942220"/>
              <a:gd name="connsiteY6" fmla="*/ 2013895 h 2013895"/>
              <a:gd name="connsiteX7" fmla="*/ 0 w 942220"/>
              <a:gd name="connsiteY7" fmla="*/ 1784477 h 2013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42220" h="2013895">
                <a:moveTo>
                  <a:pt x="0" y="1784477"/>
                </a:moveTo>
                <a:lnTo>
                  <a:pt x="114709" y="1784477"/>
                </a:lnTo>
                <a:cubicBezTo>
                  <a:pt x="92357" y="1295112"/>
                  <a:pt x="36563" y="633101"/>
                  <a:pt x="240759" y="107519"/>
                </a:cubicBezTo>
                <a:lnTo>
                  <a:pt x="942220" y="1"/>
                </a:lnTo>
                <a:cubicBezTo>
                  <a:pt x="426931" y="577259"/>
                  <a:pt x="329903" y="1309336"/>
                  <a:pt x="344127" y="1784477"/>
                </a:cubicBezTo>
                <a:lnTo>
                  <a:pt x="458836" y="1784477"/>
                </a:lnTo>
                <a:lnTo>
                  <a:pt x="229418" y="2013895"/>
                </a:lnTo>
                <a:lnTo>
                  <a:pt x="0" y="1784477"/>
                </a:lnTo>
                <a:close/>
              </a:path>
            </a:pathLst>
          </a:cu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6200000" scaled="1"/>
            <a:tileRect/>
          </a:gradFill>
          <a:ln w="127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0" cap="none" spc="-60" normalizeH="0" baseline="0" noProof="0" dirty="0" err="1" smtClean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15" name="아래쪽 화살표 14"/>
          <p:cNvSpPr/>
          <p:nvPr/>
        </p:nvSpPr>
        <p:spPr>
          <a:xfrm rot="9953583" flipH="1">
            <a:off x="5350105" y="4461612"/>
            <a:ext cx="588071" cy="1024788"/>
          </a:xfrm>
          <a:custGeom>
            <a:avLst/>
            <a:gdLst>
              <a:gd name="connsiteX0" fmla="*/ 0 w 458836"/>
              <a:gd name="connsiteY0" fmla="*/ 1230350 h 1459768"/>
              <a:gd name="connsiteX1" fmla="*/ 114709 w 458836"/>
              <a:gd name="connsiteY1" fmla="*/ 1230350 h 1459768"/>
              <a:gd name="connsiteX2" fmla="*/ 114709 w 458836"/>
              <a:gd name="connsiteY2" fmla="*/ 0 h 1459768"/>
              <a:gd name="connsiteX3" fmla="*/ 344127 w 458836"/>
              <a:gd name="connsiteY3" fmla="*/ 0 h 1459768"/>
              <a:gd name="connsiteX4" fmla="*/ 344127 w 458836"/>
              <a:gd name="connsiteY4" fmla="*/ 1230350 h 1459768"/>
              <a:gd name="connsiteX5" fmla="*/ 458836 w 458836"/>
              <a:gd name="connsiteY5" fmla="*/ 1230350 h 1459768"/>
              <a:gd name="connsiteX6" fmla="*/ 229418 w 458836"/>
              <a:gd name="connsiteY6" fmla="*/ 1459768 h 1459768"/>
              <a:gd name="connsiteX7" fmla="*/ 0 w 458836"/>
              <a:gd name="connsiteY7" fmla="*/ 1230350 h 1459768"/>
              <a:gd name="connsiteX0" fmla="*/ 208379 w 667215"/>
              <a:gd name="connsiteY0" fmla="*/ 1413230 h 1642648"/>
              <a:gd name="connsiteX1" fmla="*/ 323088 w 667215"/>
              <a:gd name="connsiteY1" fmla="*/ 1413230 h 1642648"/>
              <a:gd name="connsiteX2" fmla="*/ 0 w 667215"/>
              <a:gd name="connsiteY2" fmla="*/ 0 h 1642648"/>
              <a:gd name="connsiteX3" fmla="*/ 552506 w 667215"/>
              <a:gd name="connsiteY3" fmla="*/ 182880 h 1642648"/>
              <a:gd name="connsiteX4" fmla="*/ 552506 w 667215"/>
              <a:gd name="connsiteY4" fmla="*/ 1413230 h 1642648"/>
              <a:gd name="connsiteX5" fmla="*/ 667215 w 667215"/>
              <a:gd name="connsiteY5" fmla="*/ 1413230 h 1642648"/>
              <a:gd name="connsiteX6" fmla="*/ 437797 w 667215"/>
              <a:gd name="connsiteY6" fmla="*/ 1642648 h 1642648"/>
              <a:gd name="connsiteX7" fmla="*/ 208379 w 667215"/>
              <a:gd name="connsiteY7" fmla="*/ 1413230 h 1642648"/>
              <a:gd name="connsiteX0" fmla="*/ 208379 w 839018"/>
              <a:gd name="connsiteY0" fmla="*/ 1449806 h 1679224"/>
              <a:gd name="connsiteX1" fmla="*/ 323088 w 839018"/>
              <a:gd name="connsiteY1" fmla="*/ 1449806 h 1679224"/>
              <a:gd name="connsiteX2" fmla="*/ 0 w 839018"/>
              <a:gd name="connsiteY2" fmla="*/ 36576 h 1679224"/>
              <a:gd name="connsiteX3" fmla="*/ 839018 w 839018"/>
              <a:gd name="connsiteY3" fmla="*/ 0 h 1679224"/>
              <a:gd name="connsiteX4" fmla="*/ 552506 w 839018"/>
              <a:gd name="connsiteY4" fmla="*/ 1449806 h 1679224"/>
              <a:gd name="connsiteX5" fmla="*/ 667215 w 839018"/>
              <a:gd name="connsiteY5" fmla="*/ 1449806 h 1679224"/>
              <a:gd name="connsiteX6" fmla="*/ 437797 w 839018"/>
              <a:gd name="connsiteY6" fmla="*/ 1679224 h 1679224"/>
              <a:gd name="connsiteX7" fmla="*/ 208379 w 839018"/>
              <a:gd name="connsiteY7" fmla="*/ 1449806 h 1679224"/>
              <a:gd name="connsiteX0" fmla="*/ 208379 w 845114"/>
              <a:gd name="connsiteY0" fmla="*/ 1413230 h 1642648"/>
              <a:gd name="connsiteX1" fmla="*/ 323088 w 845114"/>
              <a:gd name="connsiteY1" fmla="*/ 1413230 h 1642648"/>
              <a:gd name="connsiteX2" fmla="*/ 0 w 845114"/>
              <a:gd name="connsiteY2" fmla="*/ 0 h 1642648"/>
              <a:gd name="connsiteX3" fmla="*/ 845114 w 845114"/>
              <a:gd name="connsiteY3" fmla="*/ 18288 h 1642648"/>
              <a:gd name="connsiteX4" fmla="*/ 552506 w 845114"/>
              <a:gd name="connsiteY4" fmla="*/ 1413230 h 1642648"/>
              <a:gd name="connsiteX5" fmla="*/ 667215 w 845114"/>
              <a:gd name="connsiteY5" fmla="*/ 1413230 h 1642648"/>
              <a:gd name="connsiteX6" fmla="*/ 437797 w 845114"/>
              <a:gd name="connsiteY6" fmla="*/ 1642648 h 1642648"/>
              <a:gd name="connsiteX7" fmla="*/ 208379 w 845114"/>
              <a:gd name="connsiteY7" fmla="*/ 1413230 h 1642648"/>
              <a:gd name="connsiteX0" fmla="*/ 208379 w 845114"/>
              <a:gd name="connsiteY0" fmla="*/ 1425422 h 1654840"/>
              <a:gd name="connsiteX1" fmla="*/ 323088 w 845114"/>
              <a:gd name="connsiteY1" fmla="*/ 1425422 h 1654840"/>
              <a:gd name="connsiteX2" fmla="*/ 0 w 845114"/>
              <a:gd name="connsiteY2" fmla="*/ 12192 h 1654840"/>
              <a:gd name="connsiteX3" fmla="*/ 845114 w 845114"/>
              <a:gd name="connsiteY3" fmla="*/ 0 h 1654840"/>
              <a:gd name="connsiteX4" fmla="*/ 552506 w 845114"/>
              <a:gd name="connsiteY4" fmla="*/ 1425422 h 1654840"/>
              <a:gd name="connsiteX5" fmla="*/ 667215 w 845114"/>
              <a:gd name="connsiteY5" fmla="*/ 1425422 h 1654840"/>
              <a:gd name="connsiteX6" fmla="*/ 437797 w 845114"/>
              <a:gd name="connsiteY6" fmla="*/ 1654840 h 1654840"/>
              <a:gd name="connsiteX7" fmla="*/ 208379 w 845114"/>
              <a:gd name="connsiteY7" fmla="*/ 1425422 h 1654840"/>
              <a:gd name="connsiteX0" fmla="*/ 208379 w 802442"/>
              <a:gd name="connsiteY0" fmla="*/ 1425422 h 1654840"/>
              <a:gd name="connsiteX1" fmla="*/ 323088 w 802442"/>
              <a:gd name="connsiteY1" fmla="*/ 1425422 h 1654840"/>
              <a:gd name="connsiteX2" fmla="*/ 0 w 802442"/>
              <a:gd name="connsiteY2" fmla="*/ 12192 h 1654840"/>
              <a:gd name="connsiteX3" fmla="*/ 802442 w 802442"/>
              <a:gd name="connsiteY3" fmla="*/ 0 h 1654840"/>
              <a:gd name="connsiteX4" fmla="*/ 552506 w 802442"/>
              <a:gd name="connsiteY4" fmla="*/ 1425422 h 1654840"/>
              <a:gd name="connsiteX5" fmla="*/ 667215 w 802442"/>
              <a:gd name="connsiteY5" fmla="*/ 1425422 h 1654840"/>
              <a:gd name="connsiteX6" fmla="*/ 437797 w 802442"/>
              <a:gd name="connsiteY6" fmla="*/ 1654840 h 1654840"/>
              <a:gd name="connsiteX7" fmla="*/ 208379 w 802442"/>
              <a:gd name="connsiteY7" fmla="*/ 1425422 h 1654840"/>
              <a:gd name="connsiteX0" fmla="*/ 208379 w 802442"/>
              <a:gd name="connsiteY0" fmla="*/ 1425422 h 1654840"/>
              <a:gd name="connsiteX1" fmla="*/ 323088 w 802442"/>
              <a:gd name="connsiteY1" fmla="*/ 1425422 h 1654840"/>
              <a:gd name="connsiteX2" fmla="*/ 0 w 802442"/>
              <a:gd name="connsiteY2" fmla="*/ 12192 h 1654840"/>
              <a:gd name="connsiteX3" fmla="*/ 802442 w 802442"/>
              <a:gd name="connsiteY3" fmla="*/ 0 h 1654840"/>
              <a:gd name="connsiteX4" fmla="*/ 552506 w 802442"/>
              <a:gd name="connsiteY4" fmla="*/ 1425422 h 1654840"/>
              <a:gd name="connsiteX5" fmla="*/ 667215 w 802442"/>
              <a:gd name="connsiteY5" fmla="*/ 1425422 h 1654840"/>
              <a:gd name="connsiteX6" fmla="*/ 437797 w 802442"/>
              <a:gd name="connsiteY6" fmla="*/ 1654840 h 1654840"/>
              <a:gd name="connsiteX7" fmla="*/ 208379 w 802442"/>
              <a:gd name="connsiteY7" fmla="*/ 1425422 h 1654840"/>
              <a:gd name="connsiteX0" fmla="*/ 208379 w 802442"/>
              <a:gd name="connsiteY0" fmla="*/ 1425422 h 1654840"/>
              <a:gd name="connsiteX1" fmla="*/ 323088 w 802442"/>
              <a:gd name="connsiteY1" fmla="*/ 1425422 h 1654840"/>
              <a:gd name="connsiteX2" fmla="*/ 0 w 802442"/>
              <a:gd name="connsiteY2" fmla="*/ 12192 h 1654840"/>
              <a:gd name="connsiteX3" fmla="*/ 802442 w 802442"/>
              <a:gd name="connsiteY3" fmla="*/ 0 h 1654840"/>
              <a:gd name="connsiteX4" fmla="*/ 552506 w 802442"/>
              <a:gd name="connsiteY4" fmla="*/ 1425422 h 1654840"/>
              <a:gd name="connsiteX5" fmla="*/ 667215 w 802442"/>
              <a:gd name="connsiteY5" fmla="*/ 1425422 h 1654840"/>
              <a:gd name="connsiteX6" fmla="*/ 437797 w 802442"/>
              <a:gd name="connsiteY6" fmla="*/ 1654840 h 1654840"/>
              <a:gd name="connsiteX7" fmla="*/ 208379 w 802442"/>
              <a:gd name="connsiteY7" fmla="*/ 1425422 h 1654840"/>
              <a:gd name="connsiteX0" fmla="*/ 208379 w 802442"/>
              <a:gd name="connsiteY0" fmla="*/ 1425422 h 1654840"/>
              <a:gd name="connsiteX1" fmla="*/ 323088 w 802442"/>
              <a:gd name="connsiteY1" fmla="*/ 1425422 h 1654840"/>
              <a:gd name="connsiteX2" fmla="*/ 0 w 802442"/>
              <a:gd name="connsiteY2" fmla="*/ 12192 h 1654840"/>
              <a:gd name="connsiteX3" fmla="*/ 802442 w 802442"/>
              <a:gd name="connsiteY3" fmla="*/ 0 h 1654840"/>
              <a:gd name="connsiteX4" fmla="*/ 552506 w 802442"/>
              <a:gd name="connsiteY4" fmla="*/ 1425422 h 1654840"/>
              <a:gd name="connsiteX5" fmla="*/ 667215 w 802442"/>
              <a:gd name="connsiteY5" fmla="*/ 1425422 h 1654840"/>
              <a:gd name="connsiteX6" fmla="*/ 437797 w 802442"/>
              <a:gd name="connsiteY6" fmla="*/ 1654840 h 1654840"/>
              <a:gd name="connsiteX7" fmla="*/ 208379 w 802442"/>
              <a:gd name="connsiteY7" fmla="*/ 1425422 h 1654840"/>
              <a:gd name="connsiteX0" fmla="*/ 208379 w 802442"/>
              <a:gd name="connsiteY0" fmla="*/ 1425422 h 1654840"/>
              <a:gd name="connsiteX1" fmla="*/ 323088 w 802442"/>
              <a:gd name="connsiteY1" fmla="*/ 1425422 h 1654840"/>
              <a:gd name="connsiteX2" fmla="*/ 0 w 802442"/>
              <a:gd name="connsiteY2" fmla="*/ 12192 h 1654840"/>
              <a:gd name="connsiteX3" fmla="*/ 802442 w 802442"/>
              <a:gd name="connsiteY3" fmla="*/ 0 h 1654840"/>
              <a:gd name="connsiteX4" fmla="*/ 552506 w 802442"/>
              <a:gd name="connsiteY4" fmla="*/ 1425422 h 1654840"/>
              <a:gd name="connsiteX5" fmla="*/ 667215 w 802442"/>
              <a:gd name="connsiteY5" fmla="*/ 1425422 h 1654840"/>
              <a:gd name="connsiteX6" fmla="*/ 437797 w 802442"/>
              <a:gd name="connsiteY6" fmla="*/ 1654840 h 1654840"/>
              <a:gd name="connsiteX7" fmla="*/ 208379 w 802442"/>
              <a:gd name="connsiteY7" fmla="*/ 1425422 h 1654840"/>
              <a:gd name="connsiteX0" fmla="*/ 208379 w 1414645"/>
              <a:gd name="connsiteY0" fmla="*/ 1413230 h 1642648"/>
              <a:gd name="connsiteX1" fmla="*/ 323088 w 1414645"/>
              <a:gd name="connsiteY1" fmla="*/ 1413230 h 1642648"/>
              <a:gd name="connsiteX2" fmla="*/ 0 w 1414645"/>
              <a:gd name="connsiteY2" fmla="*/ 0 h 1642648"/>
              <a:gd name="connsiteX3" fmla="*/ 1414645 w 1414645"/>
              <a:gd name="connsiteY3" fmla="*/ 72806 h 1642648"/>
              <a:gd name="connsiteX4" fmla="*/ 552506 w 1414645"/>
              <a:gd name="connsiteY4" fmla="*/ 1413230 h 1642648"/>
              <a:gd name="connsiteX5" fmla="*/ 667215 w 1414645"/>
              <a:gd name="connsiteY5" fmla="*/ 1413230 h 1642648"/>
              <a:gd name="connsiteX6" fmla="*/ 437797 w 1414645"/>
              <a:gd name="connsiteY6" fmla="*/ 1642648 h 1642648"/>
              <a:gd name="connsiteX7" fmla="*/ 208379 w 1414645"/>
              <a:gd name="connsiteY7" fmla="*/ 1413230 h 1642648"/>
              <a:gd name="connsiteX0" fmla="*/ 0 w 1206266"/>
              <a:gd name="connsiteY0" fmla="*/ 1676958 h 1906376"/>
              <a:gd name="connsiteX1" fmla="*/ 114709 w 1206266"/>
              <a:gd name="connsiteY1" fmla="*/ 1676958 h 1906376"/>
              <a:gd name="connsiteX2" fmla="*/ 240759 w 1206266"/>
              <a:gd name="connsiteY2" fmla="*/ 0 h 1906376"/>
              <a:gd name="connsiteX3" fmla="*/ 1206266 w 1206266"/>
              <a:gd name="connsiteY3" fmla="*/ 336534 h 1906376"/>
              <a:gd name="connsiteX4" fmla="*/ 344127 w 1206266"/>
              <a:gd name="connsiteY4" fmla="*/ 1676958 h 1906376"/>
              <a:gd name="connsiteX5" fmla="*/ 458836 w 1206266"/>
              <a:gd name="connsiteY5" fmla="*/ 1676958 h 1906376"/>
              <a:gd name="connsiteX6" fmla="*/ 229418 w 1206266"/>
              <a:gd name="connsiteY6" fmla="*/ 1906376 h 1906376"/>
              <a:gd name="connsiteX7" fmla="*/ 0 w 1206266"/>
              <a:gd name="connsiteY7" fmla="*/ 1676958 h 1906376"/>
              <a:gd name="connsiteX0" fmla="*/ 0 w 1206266"/>
              <a:gd name="connsiteY0" fmla="*/ 1676958 h 1906376"/>
              <a:gd name="connsiteX1" fmla="*/ 114709 w 1206266"/>
              <a:gd name="connsiteY1" fmla="*/ 1676958 h 1906376"/>
              <a:gd name="connsiteX2" fmla="*/ 240759 w 1206266"/>
              <a:gd name="connsiteY2" fmla="*/ 0 h 1906376"/>
              <a:gd name="connsiteX3" fmla="*/ 1206266 w 1206266"/>
              <a:gd name="connsiteY3" fmla="*/ 336534 h 1906376"/>
              <a:gd name="connsiteX4" fmla="*/ 344127 w 1206266"/>
              <a:gd name="connsiteY4" fmla="*/ 1676958 h 1906376"/>
              <a:gd name="connsiteX5" fmla="*/ 458836 w 1206266"/>
              <a:gd name="connsiteY5" fmla="*/ 1676958 h 1906376"/>
              <a:gd name="connsiteX6" fmla="*/ 229418 w 1206266"/>
              <a:gd name="connsiteY6" fmla="*/ 1906376 h 1906376"/>
              <a:gd name="connsiteX7" fmla="*/ 0 w 1206266"/>
              <a:gd name="connsiteY7" fmla="*/ 1676958 h 1906376"/>
              <a:gd name="connsiteX0" fmla="*/ 0 w 1206266"/>
              <a:gd name="connsiteY0" fmla="*/ 1676958 h 1906376"/>
              <a:gd name="connsiteX1" fmla="*/ 114709 w 1206266"/>
              <a:gd name="connsiteY1" fmla="*/ 1676958 h 1906376"/>
              <a:gd name="connsiteX2" fmla="*/ 240759 w 1206266"/>
              <a:gd name="connsiteY2" fmla="*/ 0 h 1906376"/>
              <a:gd name="connsiteX3" fmla="*/ 1206266 w 1206266"/>
              <a:gd name="connsiteY3" fmla="*/ 336534 h 1906376"/>
              <a:gd name="connsiteX4" fmla="*/ 344127 w 1206266"/>
              <a:gd name="connsiteY4" fmla="*/ 1676958 h 1906376"/>
              <a:gd name="connsiteX5" fmla="*/ 458836 w 1206266"/>
              <a:gd name="connsiteY5" fmla="*/ 1676958 h 1906376"/>
              <a:gd name="connsiteX6" fmla="*/ 229418 w 1206266"/>
              <a:gd name="connsiteY6" fmla="*/ 1906376 h 1906376"/>
              <a:gd name="connsiteX7" fmla="*/ 0 w 1206266"/>
              <a:gd name="connsiteY7" fmla="*/ 1676958 h 1906376"/>
              <a:gd name="connsiteX0" fmla="*/ 0 w 916789"/>
              <a:gd name="connsiteY0" fmla="*/ 1676958 h 1906376"/>
              <a:gd name="connsiteX1" fmla="*/ 114709 w 916789"/>
              <a:gd name="connsiteY1" fmla="*/ 1676958 h 1906376"/>
              <a:gd name="connsiteX2" fmla="*/ 240759 w 916789"/>
              <a:gd name="connsiteY2" fmla="*/ 0 h 1906376"/>
              <a:gd name="connsiteX3" fmla="*/ 916789 w 916789"/>
              <a:gd name="connsiteY3" fmla="*/ 234397 h 1906376"/>
              <a:gd name="connsiteX4" fmla="*/ 344127 w 916789"/>
              <a:gd name="connsiteY4" fmla="*/ 1676958 h 1906376"/>
              <a:gd name="connsiteX5" fmla="*/ 458836 w 916789"/>
              <a:gd name="connsiteY5" fmla="*/ 1676958 h 1906376"/>
              <a:gd name="connsiteX6" fmla="*/ 229418 w 916789"/>
              <a:gd name="connsiteY6" fmla="*/ 1906376 h 1906376"/>
              <a:gd name="connsiteX7" fmla="*/ 0 w 916789"/>
              <a:gd name="connsiteY7" fmla="*/ 1676958 h 1906376"/>
              <a:gd name="connsiteX0" fmla="*/ 0 w 916789"/>
              <a:gd name="connsiteY0" fmla="*/ 1676958 h 1906376"/>
              <a:gd name="connsiteX1" fmla="*/ 114709 w 916789"/>
              <a:gd name="connsiteY1" fmla="*/ 1676958 h 1906376"/>
              <a:gd name="connsiteX2" fmla="*/ 240759 w 916789"/>
              <a:gd name="connsiteY2" fmla="*/ 0 h 1906376"/>
              <a:gd name="connsiteX3" fmla="*/ 916789 w 916789"/>
              <a:gd name="connsiteY3" fmla="*/ 234397 h 1906376"/>
              <a:gd name="connsiteX4" fmla="*/ 344127 w 916789"/>
              <a:gd name="connsiteY4" fmla="*/ 1676958 h 1906376"/>
              <a:gd name="connsiteX5" fmla="*/ 458836 w 916789"/>
              <a:gd name="connsiteY5" fmla="*/ 1676958 h 1906376"/>
              <a:gd name="connsiteX6" fmla="*/ 229418 w 916789"/>
              <a:gd name="connsiteY6" fmla="*/ 1906376 h 1906376"/>
              <a:gd name="connsiteX7" fmla="*/ 0 w 916789"/>
              <a:gd name="connsiteY7" fmla="*/ 1676958 h 1906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6789" h="1906376">
                <a:moveTo>
                  <a:pt x="0" y="1676958"/>
                </a:moveTo>
                <a:lnTo>
                  <a:pt x="114709" y="1676958"/>
                </a:lnTo>
                <a:cubicBezTo>
                  <a:pt x="92357" y="1187593"/>
                  <a:pt x="36563" y="525582"/>
                  <a:pt x="240759" y="0"/>
                </a:cubicBezTo>
                <a:lnTo>
                  <a:pt x="916789" y="234397"/>
                </a:lnTo>
                <a:cubicBezTo>
                  <a:pt x="401500" y="811655"/>
                  <a:pt x="329903" y="1201817"/>
                  <a:pt x="344127" y="1676958"/>
                </a:cubicBezTo>
                <a:lnTo>
                  <a:pt x="458836" y="1676958"/>
                </a:lnTo>
                <a:lnTo>
                  <a:pt x="229418" y="1906376"/>
                </a:lnTo>
                <a:lnTo>
                  <a:pt x="0" y="1676958"/>
                </a:lnTo>
                <a:close/>
              </a:path>
            </a:pathLst>
          </a:cu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6200000" scaled="1"/>
            <a:tileRect/>
          </a:gradFill>
          <a:ln w="127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0" cap="none" spc="-60" normalizeH="0" baseline="0" noProof="0" dirty="0" err="1" smtClean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16" name="아래쪽 화살표 14"/>
          <p:cNvSpPr/>
          <p:nvPr/>
        </p:nvSpPr>
        <p:spPr>
          <a:xfrm rot="10800000">
            <a:off x="4794920" y="4503246"/>
            <a:ext cx="561972" cy="832781"/>
          </a:xfrm>
          <a:custGeom>
            <a:avLst/>
            <a:gdLst>
              <a:gd name="connsiteX0" fmla="*/ 0 w 458836"/>
              <a:gd name="connsiteY0" fmla="*/ 1230350 h 1459768"/>
              <a:gd name="connsiteX1" fmla="*/ 114709 w 458836"/>
              <a:gd name="connsiteY1" fmla="*/ 1230350 h 1459768"/>
              <a:gd name="connsiteX2" fmla="*/ 114709 w 458836"/>
              <a:gd name="connsiteY2" fmla="*/ 0 h 1459768"/>
              <a:gd name="connsiteX3" fmla="*/ 344127 w 458836"/>
              <a:gd name="connsiteY3" fmla="*/ 0 h 1459768"/>
              <a:gd name="connsiteX4" fmla="*/ 344127 w 458836"/>
              <a:gd name="connsiteY4" fmla="*/ 1230350 h 1459768"/>
              <a:gd name="connsiteX5" fmla="*/ 458836 w 458836"/>
              <a:gd name="connsiteY5" fmla="*/ 1230350 h 1459768"/>
              <a:gd name="connsiteX6" fmla="*/ 229418 w 458836"/>
              <a:gd name="connsiteY6" fmla="*/ 1459768 h 1459768"/>
              <a:gd name="connsiteX7" fmla="*/ 0 w 458836"/>
              <a:gd name="connsiteY7" fmla="*/ 1230350 h 1459768"/>
              <a:gd name="connsiteX0" fmla="*/ 208379 w 667215"/>
              <a:gd name="connsiteY0" fmla="*/ 1413230 h 1642648"/>
              <a:gd name="connsiteX1" fmla="*/ 323088 w 667215"/>
              <a:gd name="connsiteY1" fmla="*/ 1413230 h 1642648"/>
              <a:gd name="connsiteX2" fmla="*/ 0 w 667215"/>
              <a:gd name="connsiteY2" fmla="*/ 0 h 1642648"/>
              <a:gd name="connsiteX3" fmla="*/ 552506 w 667215"/>
              <a:gd name="connsiteY3" fmla="*/ 182880 h 1642648"/>
              <a:gd name="connsiteX4" fmla="*/ 552506 w 667215"/>
              <a:gd name="connsiteY4" fmla="*/ 1413230 h 1642648"/>
              <a:gd name="connsiteX5" fmla="*/ 667215 w 667215"/>
              <a:gd name="connsiteY5" fmla="*/ 1413230 h 1642648"/>
              <a:gd name="connsiteX6" fmla="*/ 437797 w 667215"/>
              <a:gd name="connsiteY6" fmla="*/ 1642648 h 1642648"/>
              <a:gd name="connsiteX7" fmla="*/ 208379 w 667215"/>
              <a:gd name="connsiteY7" fmla="*/ 1413230 h 1642648"/>
              <a:gd name="connsiteX0" fmla="*/ 208379 w 839018"/>
              <a:gd name="connsiteY0" fmla="*/ 1449806 h 1679224"/>
              <a:gd name="connsiteX1" fmla="*/ 323088 w 839018"/>
              <a:gd name="connsiteY1" fmla="*/ 1449806 h 1679224"/>
              <a:gd name="connsiteX2" fmla="*/ 0 w 839018"/>
              <a:gd name="connsiteY2" fmla="*/ 36576 h 1679224"/>
              <a:gd name="connsiteX3" fmla="*/ 839018 w 839018"/>
              <a:gd name="connsiteY3" fmla="*/ 0 h 1679224"/>
              <a:gd name="connsiteX4" fmla="*/ 552506 w 839018"/>
              <a:gd name="connsiteY4" fmla="*/ 1449806 h 1679224"/>
              <a:gd name="connsiteX5" fmla="*/ 667215 w 839018"/>
              <a:gd name="connsiteY5" fmla="*/ 1449806 h 1679224"/>
              <a:gd name="connsiteX6" fmla="*/ 437797 w 839018"/>
              <a:gd name="connsiteY6" fmla="*/ 1679224 h 1679224"/>
              <a:gd name="connsiteX7" fmla="*/ 208379 w 839018"/>
              <a:gd name="connsiteY7" fmla="*/ 1449806 h 1679224"/>
              <a:gd name="connsiteX0" fmla="*/ 208379 w 845114"/>
              <a:gd name="connsiteY0" fmla="*/ 1413230 h 1642648"/>
              <a:gd name="connsiteX1" fmla="*/ 323088 w 845114"/>
              <a:gd name="connsiteY1" fmla="*/ 1413230 h 1642648"/>
              <a:gd name="connsiteX2" fmla="*/ 0 w 845114"/>
              <a:gd name="connsiteY2" fmla="*/ 0 h 1642648"/>
              <a:gd name="connsiteX3" fmla="*/ 845114 w 845114"/>
              <a:gd name="connsiteY3" fmla="*/ 18288 h 1642648"/>
              <a:gd name="connsiteX4" fmla="*/ 552506 w 845114"/>
              <a:gd name="connsiteY4" fmla="*/ 1413230 h 1642648"/>
              <a:gd name="connsiteX5" fmla="*/ 667215 w 845114"/>
              <a:gd name="connsiteY5" fmla="*/ 1413230 h 1642648"/>
              <a:gd name="connsiteX6" fmla="*/ 437797 w 845114"/>
              <a:gd name="connsiteY6" fmla="*/ 1642648 h 1642648"/>
              <a:gd name="connsiteX7" fmla="*/ 208379 w 845114"/>
              <a:gd name="connsiteY7" fmla="*/ 1413230 h 1642648"/>
              <a:gd name="connsiteX0" fmla="*/ 208379 w 845114"/>
              <a:gd name="connsiteY0" fmla="*/ 1425422 h 1654840"/>
              <a:gd name="connsiteX1" fmla="*/ 323088 w 845114"/>
              <a:gd name="connsiteY1" fmla="*/ 1425422 h 1654840"/>
              <a:gd name="connsiteX2" fmla="*/ 0 w 845114"/>
              <a:gd name="connsiteY2" fmla="*/ 12192 h 1654840"/>
              <a:gd name="connsiteX3" fmla="*/ 845114 w 845114"/>
              <a:gd name="connsiteY3" fmla="*/ 0 h 1654840"/>
              <a:gd name="connsiteX4" fmla="*/ 552506 w 845114"/>
              <a:gd name="connsiteY4" fmla="*/ 1425422 h 1654840"/>
              <a:gd name="connsiteX5" fmla="*/ 667215 w 845114"/>
              <a:gd name="connsiteY5" fmla="*/ 1425422 h 1654840"/>
              <a:gd name="connsiteX6" fmla="*/ 437797 w 845114"/>
              <a:gd name="connsiteY6" fmla="*/ 1654840 h 1654840"/>
              <a:gd name="connsiteX7" fmla="*/ 208379 w 845114"/>
              <a:gd name="connsiteY7" fmla="*/ 1425422 h 1654840"/>
              <a:gd name="connsiteX0" fmla="*/ 208379 w 802442"/>
              <a:gd name="connsiteY0" fmla="*/ 1425422 h 1654840"/>
              <a:gd name="connsiteX1" fmla="*/ 323088 w 802442"/>
              <a:gd name="connsiteY1" fmla="*/ 1425422 h 1654840"/>
              <a:gd name="connsiteX2" fmla="*/ 0 w 802442"/>
              <a:gd name="connsiteY2" fmla="*/ 12192 h 1654840"/>
              <a:gd name="connsiteX3" fmla="*/ 802442 w 802442"/>
              <a:gd name="connsiteY3" fmla="*/ 0 h 1654840"/>
              <a:gd name="connsiteX4" fmla="*/ 552506 w 802442"/>
              <a:gd name="connsiteY4" fmla="*/ 1425422 h 1654840"/>
              <a:gd name="connsiteX5" fmla="*/ 667215 w 802442"/>
              <a:gd name="connsiteY5" fmla="*/ 1425422 h 1654840"/>
              <a:gd name="connsiteX6" fmla="*/ 437797 w 802442"/>
              <a:gd name="connsiteY6" fmla="*/ 1654840 h 1654840"/>
              <a:gd name="connsiteX7" fmla="*/ 208379 w 802442"/>
              <a:gd name="connsiteY7" fmla="*/ 1425422 h 1654840"/>
              <a:gd name="connsiteX0" fmla="*/ 208379 w 802442"/>
              <a:gd name="connsiteY0" fmla="*/ 1425422 h 1654840"/>
              <a:gd name="connsiteX1" fmla="*/ 323088 w 802442"/>
              <a:gd name="connsiteY1" fmla="*/ 1425422 h 1654840"/>
              <a:gd name="connsiteX2" fmla="*/ 0 w 802442"/>
              <a:gd name="connsiteY2" fmla="*/ 12192 h 1654840"/>
              <a:gd name="connsiteX3" fmla="*/ 802442 w 802442"/>
              <a:gd name="connsiteY3" fmla="*/ 0 h 1654840"/>
              <a:gd name="connsiteX4" fmla="*/ 552506 w 802442"/>
              <a:gd name="connsiteY4" fmla="*/ 1425422 h 1654840"/>
              <a:gd name="connsiteX5" fmla="*/ 667215 w 802442"/>
              <a:gd name="connsiteY5" fmla="*/ 1425422 h 1654840"/>
              <a:gd name="connsiteX6" fmla="*/ 437797 w 802442"/>
              <a:gd name="connsiteY6" fmla="*/ 1654840 h 1654840"/>
              <a:gd name="connsiteX7" fmla="*/ 208379 w 802442"/>
              <a:gd name="connsiteY7" fmla="*/ 1425422 h 1654840"/>
              <a:gd name="connsiteX0" fmla="*/ 208379 w 802442"/>
              <a:gd name="connsiteY0" fmla="*/ 1425422 h 1654840"/>
              <a:gd name="connsiteX1" fmla="*/ 323088 w 802442"/>
              <a:gd name="connsiteY1" fmla="*/ 1425422 h 1654840"/>
              <a:gd name="connsiteX2" fmla="*/ 0 w 802442"/>
              <a:gd name="connsiteY2" fmla="*/ 12192 h 1654840"/>
              <a:gd name="connsiteX3" fmla="*/ 802442 w 802442"/>
              <a:gd name="connsiteY3" fmla="*/ 0 h 1654840"/>
              <a:gd name="connsiteX4" fmla="*/ 552506 w 802442"/>
              <a:gd name="connsiteY4" fmla="*/ 1425422 h 1654840"/>
              <a:gd name="connsiteX5" fmla="*/ 667215 w 802442"/>
              <a:gd name="connsiteY5" fmla="*/ 1425422 h 1654840"/>
              <a:gd name="connsiteX6" fmla="*/ 437797 w 802442"/>
              <a:gd name="connsiteY6" fmla="*/ 1654840 h 1654840"/>
              <a:gd name="connsiteX7" fmla="*/ 208379 w 802442"/>
              <a:gd name="connsiteY7" fmla="*/ 1425422 h 1654840"/>
              <a:gd name="connsiteX0" fmla="*/ 208379 w 802442"/>
              <a:gd name="connsiteY0" fmla="*/ 1425422 h 1654840"/>
              <a:gd name="connsiteX1" fmla="*/ 323088 w 802442"/>
              <a:gd name="connsiteY1" fmla="*/ 1425422 h 1654840"/>
              <a:gd name="connsiteX2" fmla="*/ 0 w 802442"/>
              <a:gd name="connsiteY2" fmla="*/ 12192 h 1654840"/>
              <a:gd name="connsiteX3" fmla="*/ 802442 w 802442"/>
              <a:gd name="connsiteY3" fmla="*/ 0 h 1654840"/>
              <a:gd name="connsiteX4" fmla="*/ 552506 w 802442"/>
              <a:gd name="connsiteY4" fmla="*/ 1425422 h 1654840"/>
              <a:gd name="connsiteX5" fmla="*/ 667215 w 802442"/>
              <a:gd name="connsiteY5" fmla="*/ 1425422 h 1654840"/>
              <a:gd name="connsiteX6" fmla="*/ 437797 w 802442"/>
              <a:gd name="connsiteY6" fmla="*/ 1654840 h 1654840"/>
              <a:gd name="connsiteX7" fmla="*/ 208379 w 802442"/>
              <a:gd name="connsiteY7" fmla="*/ 1425422 h 1654840"/>
              <a:gd name="connsiteX0" fmla="*/ 208379 w 802442"/>
              <a:gd name="connsiteY0" fmla="*/ 1425422 h 1654840"/>
              <a:gd name="connsiteX1" fmla="*/ 323088 w 802442"/>
              <a:gd name="connsiteY1" fmla="*/ 1425422 h 1654840"/>
              <a:gd name="connsiteX2" fmla="*/ 0 w 802442"/>
              <a:gd name="connsiteY2" fmla="*/ 12192 h 1654840"/>
              <a:gd name="connsiteX3" fmla="*/ 802442 w 802442"/>
              <a:gd name="connsiteY3" fmla="*/ 0 h 1654840"/>
              <a:gd name="connsiteX4" fmla="*/ 552506 w 802442"/>
              <a:gd name="connsiteY4" fmla="*/ 1425422 h 1654840"/>
              <a:gd name="connsiteX5" fmla="*/ 667215 w 802442"/>
              <a:gd name="connsiteY5" fmla="*/ 1425422 h 1654840"/>
              <a:gd name="connsiteX6" fmla="*/ 437797 w 802442"/>
              <a:gd name="connsiteY6" fmla="*/ 1654840 h 1654840"/>
              <a:gd name="connsiteX7" fmla="*/ 208379 w 802442"/>
              <a:gd name="connsiteY7" fmla="*/ 1425422 h 1654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2442" h="1654840">
                <a:moveTo>
                  <a:pt x="208379" y="1425422"/>
                </a:moveTo>
                <a:lnTo>
                  <a:pt x="323088" y="1425422"/>
                </a:lnTo>
                <a:cubicBezTo>
                  <a:pt x="300736" y="936057"/>
                  <a:pt x="314960" y="702725"/>
                  <a:pt x="0" y="12192"/>
                </a:cubicBezTo>
                <a:lnTo>
                  <a:pt x="802442" y="0"/>
                </a:lnTo>
                <a:cubicBezTo>
                  <a:pt x="597210" y="603157"/>
                  <a:pt x="538282" y="950281"/>
                  <a:pt x="552506" y="1425422"/>
                </a:cubicBezTo>
                <a:lnTo>
                  <a:pt x="667215" y="1425422"/>
                </a:lnTo>
                <a:lnTo>
                  <a:pt x="437797" y="1654840"/>
                </a:lnTo>
                <a:lnTo>
                  <a:pt x="208379" y="1425422"/>
                </a:lnTo>
                <a:close/>
              </a:path>
            </a:pathLst>
          </a:cu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6200000" scaled="1"/>
            <a:tileRect/>
          </a:gradFill>
          <a:ln w="127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0" cap="none" spc="-60" normalizeH="0" baseline="0" noProof="0" dirty="0" err="1" smtClean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pic>
        <p:nvPicPr>
          <p:cNvPr id="17" name="Picture 4" descr="Image result for 네트워크">
            <a:hlinkClick r:id="rId6"/>
          </p:cNvPr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1986" y="5000045"/>
            <a:ext cx="2218184" cy="1615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모서리가 둥근 직사각형 17"/>
          <p:cNvSpPr/>
          <p:nvPr/>
        </p:nvSpPr>
        <p:spPr>
          <a:xfrm>
            <a:off x="3423700" y="3940936"/>
            <a:ext cx="1149863" cy="585270"/>
          </a:xfrm>
          <a:prstGeom prst="roundRect">
            <a:avLst/>
          </a:prstGeo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lin ang="5400000" scaled="1"/>
            <a:tileRect/>
          </a:gradFill>
          <a:ln w="127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0" cap="none" spc="-60" normalizeH="0" baseline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</a:rPr>
              <a:t>SIEM</a:t>
            </a:r>
            <a:endParaRPr kumimoji="0" lang="ko-KR" altLang="en-US" sz="2400" b="1" i="0" u="none" strike="noStrike" kern="0" cap="none" spc="-6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5479265" y="3940936"/>
            <a:ext cx="1149863" cy="585270"/>
          </a:xfrm>
          <a:prstGeom prst="roundRect">
            <a:avLst/>
          </a:prstGeo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lin ang="5400000" scaled="1"/>
            <a:tileRect/>
          </a:gradFill>
          <a:ln w="127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b="1" kern="0" spc="-60" dirty="0" smtClean="0">
                <a:solidFill>
                  <a:srgbClr val="FFFFF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PAM</a:t>
            </a:r>
            <a:endParaRPr kumimoji="0" lang="ko-KR" altLang="en-US" sz="2400" b="1" i="0" u="none" strike="noStrike" kern="0" cap="none" spc="-6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175707" y="5230697"/>
            <a:ext cx="555665" cy="215444"/>
          </a:xfrm>
          <a:prstGeom prst="rect">
            <a:avLst/>
          </a:prstGeom>
          <a:noFill/>
          <a:ln w="3175">
            <a:noFill/>
          </a:ln>
          <a:effectLst/>
        </p:spPr>
        <p:txBody>
          <a:bodyPr wrap="none" lIns="0" tIns="0" rIns="0" bIns="0" rtlCol="0">
            <a:spAutoFit/>
          </a:bodyPr>
          <a:lstStyle/>
          <a:p>
            <a:pPr defTabSz="975022" latinLnBrk="0"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SzPct val="60000"/>
            </a:pPr>
            <a:r>
              <a:rPr lang="en-US" altLang="ko-KR" sz="1400" b="1" spc="-6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servers</a:t>
            </a:r>
            <a:endParaRPr lang="ko-KR" altLang="en-US" sz="1400" b="1" spc="-6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304272" y="5734175"/>
            <a:ext cx="721416" cy="215444"/>
          </a:xfrm>
          <a:prstGeom prst="rect">
            <a:avLst/>
          </a:prstGeom>
          <a:noFill/>
          <a:ln w="3175">
            <a:noFill/>
          </a:ln>
          <a:effectLst/>
        </p:spPr>
        <p:txBody>
          <a:bodyPr wrap="none" lIns="0" tIns="0" rIns="0" bIns="0" rtlCol="0">
            <a:spAutoFit/>
          </a:bodyPr>
          <a:lstStyle/>
          <a:p>
            <a:pPr defTabSz="975022" latinLnBrk="0"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SzPct val="60000"/>
            </a:pPr>
            <a:r>
              <a:rPr lang="en-US" altLang="ko-KR" sz="1400" b="1" spc="-6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networks</a:t>
            </a:r>
            <a:endParaRPr lang="ko-KR" altLang="en-US" sz="1400" b="1" spc="-6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579802" y="6417912"/>
            <a:ext cx="1049326" cy="215444"/>
          </a:xfrm>
          <a:prstGeom prst="rect">
            <a:avLst/>
          </a:prstGeom>
          <a:noFill/>
          <a:ln w="3175">
            <a:noFill/>
          </a:ln>
          <a:effectLst/>
        </p:spPr>
        <p:txBody>
          <a:bodyPr wrap="none" lIns="0" tIns="0" rIns="0" bIns="0" rtlCol="0">
            <a:spAutoFit/>
          </a:bodyPr>
          <a:lstStyle/>
          <a:p>
            <a:pPr defTabSz="975022" latinLnBrk="0"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SzPct val="60000"/>
            </a:pPr>
            <a:r>
              <a:rPr lang="en-US" altLang="ko-KR" sz="1400" b="1" spc="-6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other devices</a:t>
            </a:r>
            <a:endParaRPr lang="ko-KR" altLang="en-US" sz="1400" b="1" spc="-6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705367" y="3940936"/>
            <a:ext cx="1459695" cy="805349"/>
          </a:xfrm>
          <a:prstGeom prst="rect">
            <a:avLst/>
          </a:prstGeom>
          <a:noFill/>
          <a:ln w="3175">
            <a:noFill/>
          </a:ln>
          <a:effectLst/>
        </p:spPr>
        <p:txBody>
          <a:bodyPr wrap="none" lIns="0" tIns="0" rIns="0" bIns="0" rtlCol="0">
            <a:spAutoFit/>
          </a:bodyPr>
          <a:lstStyle/>
          <a:p>
            <a:pPr algn="r" defTabSz="975022" latinLnBrk="0"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SzPct val="60000"/>
            </a:pPr>
            <a:r>
              <a:rPr lang="ko-KR" altLang="en-US" sz="1100" b="1" spc="-6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로그관리</a:t>
            </a:r>
            <a:endParaRPr lang="en-US" altLang="ko-KR" sz="1100" b="1" spc="-6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algn="r" defTabSz="975022" latinLnBrk="0"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SzPct val="60000"/>
            </a:pPr>
            <a:r>
              <a:rPr lang="ko-KR" altLang="en-US" sz="1100" b="1" spc="-6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이벤트 관리 및 </a:t>
            </a:r>
            <a:r>
              <a:rPr lang="ko-KR" altLang="en-US" sz="1100" b="1" spc="-6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동작분석</a:t>
            </a:r>
            <a:endParaRPr lang="en-US" altLang="ko-KR" sz="1100" b="1" spc="-6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algn="r" defTabSz="975022" latinLnBrk="0"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SzPct val="60000"/>
            </a:pPr>
            <a:r>
              <a:rPr lang="ko-KR" altLang="en-US" sz="1100" b="1" spc="-6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데이터베이스 및</a:t>
            </a:r>
            <a:r>
              <a:rPr lang="en-US" altLang="ko-KR" sz="1100" b="1" spc="-6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/>
            </a:r>
            <a:br>
              <a:rPr lang="en-US" altLang="ko-KR" sz="1100" b="1" spc="-6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</a:br>
            <a:r>
              <a:rPr lang="ko-KR" altLang="en-US" sz="1100" b="1" spc="-6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응용 프로그램 모니터링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240402" y="3918203"/>
            <a:ext cx="215123" cy="636072"/>
          </a:xfrm>
          <a:prstGeom prst="rect">
            <a:avLst/>
          </a:prstGeom>
          <a:noFill/>
          <a:ln w="3175">
            <a:noFill/>
          </a:ln>
          <a:effectLst/>
        </p:spPr>
        <p:txBody>
          <a:bodyPr wrap="none" lIns="0" tIns="0" rIns="0" bIns="0" rtlCol="0">
            <a:spAutoFit/>
          </a:bodyPr>
          <a:lstStyle/>
          <a:p>
            <a:pPr marL="171450" indent="-171450" defTabSz="975022" latinLnBrk="0"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SzPct val="60000"/>
              <a:buFont typeface="Wingdings" panose="05000000000000000000" pitchFamily="2" charset="2"/>
              <a:buChar char="l"/>
            </a:pPr>
            <a:r>
              <a:rPr lang="en-US" altLang="ko-KR" sz="1100" b="1" spc="-6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</a:p>
          <a:p>
            <a:pPr marL="171450" indent="-171450" defTabSz="975022" latinLnBrk="0"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SzPct val="60000"/>
              <a:buFont typeface="Wingdings" panose="05000000000000000000" pitchFamily="2" charset="2"/>
              <a:buChar char="l"/>
            </a:pPr>
            <a:r>
              <a:rPr lang="en-US" altLang="ko-KR" sz="1100" b="1" spc="-6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endParaRPr lang="en-US" altLang="ko-KR" sz="1100" b="1" spc="-6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171450" indent="-171450" defTabSz="975022" latinLnBrk="0"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SzPct val="60000"/>
              <a:buFont typeface="Wingdings" panose="05000000000000000000" pitchFamily="2" charset="2"/>
              <a:buChar char="l"/>
            </a:pPr>
            <a:r>
              <a:rPr lang="en-US" altLang="ko-KR" sz="1100" b="1" spc="-6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endParaRPr lang="ko-KR" altLang="en-US" sz="1100" b="1" spc="-6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731372" y="4034902"/>
            <a:ext cx="1632819" cy="402674"/>
          </a:xfrm>
          <a:prstGeom prst="rect">
            <a:avLst/>
          </a:prstGeom>
          <a:noFill/>
          <a:ln w="3175">
            <a:noFill/>
          </a:ln>
          <a:effectLst/>
        </p:spPr>
        <p:txBody>
          <a:bodyPr wrap="none" lIns="0" tIns="0" rIns="0" bIns="0" rtlCol="0">
            <a:spAutoFit/>
          </a:bodyPr>
          <a:lstStyle/>
          <a:p>
            <a:pPr marL="171450" indent="-171450" defTabSz="975022" latinLnBrk="0"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SzPct val="60000"/>
              <a:buFont typeface="Wingdings" panose="05000000000000000000" pitchFamily="2" charset="2"/>
              <a:buChar char="l"/>
            </a:pPr>
            <a:r>
              <a:rPr lang="ko-KR" altLang="en-US" sz="1100" b="1" spc="-6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성능 및 가용성 모니터링</a:t>
            </a:r>
            <a:endParaRPr lang="en-US" altLang="ko-KR" sz="1100" b="1" spc="-6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171450" indent="-171450" defTabSz="975022" latinLnBrk="0"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SzPct val="60000"/>
              <a:buFont typeface="Wingdings" panose="05000000000000000000" pitchFamily="2" charset="2"/>
              <a:buChar char="l"/>
            </a:pPr>
            <a:r>
              <a:rPr lang="ko-KR" altLang="en-US" sz="1100" b="1" spc="-6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운영관리</a:t>
            </a:r>
            <a:endParaRPr lang="ko-KR" altLang="en-US" sz="1100" b="1" spc="-6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pic>
        <p:nvPicPr>
          <p:cNvPr id="26" name="Picture 6" descr="https://d30y9cdsu7xlg0.cloudfront.net/png/550494-200.png">
            <a:hlinkClick r:id="rId8" tooltip="Shuffle"/>
          </p:cNvPr>
          <p:cNvPicPr>
            <a:picLocks noChangeAspect="1" noChangeArrowheads="1"/>
          </p:cNvPicPr>
          <p:nvPr/>
        </p:nvPicPr>
        <p:blipFill>
          <a:blip r:embed="rId9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4717126" y="3912850"/>
            <a:ext cx="639766" cy="639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/>
          <p:cNvSpPr txBox="1"/>
          <p:nvPr/>
        </p:nvSpPr>
        <p:spPr>
          <a:xfrm>
            <a:off x="507438" y="2327196"/>
            <a:ext cx="1465145" cy="276999"/>
          </a:xfrm>
          <a:prstGeom prst="rect">
            <a:avLst/>
          </a:prstGeom>
          <a:noFill/>
          <a:ln w="3175">
            <a:noFill/>
          </a:ln>
          <a:effectLst/>
        </p:spPr>
        <p:txBody>
          <a:bodyPr wrap="none" lIns="0" tIns="0" rIns="0" bIns="0" rtlCol="0">
            <a:spAutoFit/>
          </a:bodyPr>
          <a:lstStyle/>
          <a:p>
            <a:pPr algn="ctr" defTabSz="975022" latinLnBrk="0"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SzPct val="60000"/>
            </a:pPr>
            <a:r>
              <a:rPr lang="ko-KR" altLang="en-US" sz="900" spc="-60" dirty="0" smtClean="0">
                <a:latin typeface="+mn-ea"/>
              </a:rPr>
              <a:t>실시간으로 수집되는 데이터에</a:t>
            </a:r>
            <a:r>
              <a:rPr lang="en-US" altLang="ko-KR" sz="900" spc="-60" dirty="0" smtClean="0">
                <a:latin typeface="+mn-ea"/>
              </a:rPr>
              <a:t/>
            </a:r>
            <a:br>
              <a:rPr lang="en-US" altLang="ko-KR" sz="900" spc="-60" dirty="0" smtClean="0">
                <a:latin typeface="+mn-ea"/>
              </a:rPr>
            </a:br>
            <a:r>
              <a:rPr lang="ko-KR" altLang="en-US" sz="900" spc="-60" dirty="0" smtClean="0">
                <a:latin typeface="+mn-ea"/>
              </a:rPr>
              <a:t>대한 </a:t>
            </a:r>
            <a:r>
              <a:rPr lang="ko-KR" altLang="en-US" sz="900" spc="-60" dirty="0" err="1" smtClean="0">
                <a:latin typeface="+mn-ea"/>
              </a:rPr>
              <a:t>분석도구</a:t>
            </a:r>
            <a:r>
              <a:rPr lang="ko-KR" altLang="en-US" sz="900" spc="-60" dirty="0" smtClean="0">
                <a:latin typeface="+mn-ea"/>
              </a:rPr>
              <a:t> 연계</a:t>
            </a:r>
            <a:r>
              <a:rPr lang="en-US" altLang="ko-KR" sz="900" spc="-60" dirty="0" smtClean="0">
                <a:latin typeface="+mn-ea"/>
              </a:rPr>
              <a:t>/</a:t>
            </a:r>
            <a:r>
              <a:rPr lang="ko-KR" altLang="en-US" sz="900" spc="-60" dirty="0" smtClean="0">
                <a:latin typeface="+mn-ea"/>
              </a:rPr>
              <a:t>제공</a:t>
            </a:r>
          </a:p>
        </p:txBody>
      </p:sp>
      <p:sp>
        <p:nvSpPr>
          <p:cNvPr id="28" name="타원 27"/>
          <p:cNvSpPr/>
          <p:nvPr/>
        </p:nvSpPr>
        <p:spPr>
          <a:xfrm>
            <a:off x="488504" y="2872961"/>
            <a:ext cx="1503014" cy="684076"/>
          </a:xfrm>
          <a:prstGeom prst="ellipse">
            <a:avLst/>
          </a:prstGeom>
          <a:solidFill>
            <a:srgbClr val="00C0A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b="1" dirty="0">
                <a:solidFill>
                  <a:schemeClr val="lt1"/>
                </a:solidFill>
              </a:rPr>
              <a:t>Scalability</a:t>
            </a:r>
            <a:endParaRPr lang="ko-KR" altLang="en-US" sz="1200" b="1" dirty="0">
              <a:solidFill>
                <a:schemeClr val="lt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569899" y="2327196"/>
            <a:ext cx="1066638" cy="276999"/>
          </a:xfrm>
          <a:prstGeom prst="rect">
            <a:avLst/>
          </a:prstGeom>
          <a:noFill/>
          <a:ln w="3175">
            <a:noFill/>
          </a:ln>
          <a:effectLst/>
        </p:spPr>
        <p:txBody>
          <a:bodyPr wrap="none" lIns="0" tIns="0" rIns="0" bIns="0" rtlCol="0">
            <a:spAutoFit/>
          </a:bodyPr>
          <a:lstStyle/>
          <a:p>
            <a:pPr algn="ctr" defTabSz="975022" latinLnBrk="0"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SzPct val="60000"/>
            </a:pPr>
            <a:r>
              <a:rPr lang="ko-KR" altLang="en-US" sz="900" spc="-60" dirty="0" smtClean="0">
                <a:latin typeface="+mn-ea"/>
              </a:rPr>
              <a:t>보고 및 분석</a:t>
            </a:r>
            <a:r>
              <a:rPr lang="en-US" altLang="ko-KR" sz="900" spc="-60" dirty="0" smtClean="0">
                <a:latin typeface="+mn-ea"/>
              </a:rPr>
              <a:t>,</a:t>
            </a:r>
            <a:br>
              <a:rPr lang="en-US" altLang="ko-KR" sz="900" spc="-60" dirty="0" smtClean="0">
                <a:latin typeface="+mn-ea"/>
              </a:rPr>
            </a:br>
            <a:r>
              <a:rPr lang="ko-KR" altLang="en-US" sz="900" spc="-60" dirty="0" smtClean="0">
                <a:latin typeface="+mn-ea"/>
              </a:rPr>
              <a:t>시각화를 위한</a:t>
            </a:r>
            <a:r>
              <a:rPr lang="en-US" altLang="ko-KR" sz="900" spc="-60" dirty="0" smtClean="0">
                <a:latin typeface="+mn-ea"/>
              </a:rPr>
              <a:t> </a:t>
            </a:r>
            <a:r>
              <a:rPr lang="ko-KR" altLang="en-US" sz="900" spc="-60" dirty="0" smtClean="0">
                <a:latin typeface="+mn-ea"/>
              </a:rPr>
              <a:t>툴 제공</a:t>
            </a:r>
          </a:p>
        </p:txBody>
      </p:sp>
      <p:sp>
        <p:nvSpPr>
          <p:cNvPr id="30" name="타원 29"/>
          <p:cNvSpPr/>
          <p:nvPr/>
        </p:nvSpPr>
        <p:spPr>
          <a:xfrm>
            <a:off x="2351711" y="2872961"/>
            <a:ext cx="1503014" cy="684076"/>
          </a:xfrm>
          <a:prstGeom prst="ellipse">
            <a:avLst/>
          </a:prstGeom>
          <a:solidFill>
            <a:srgbClr val="00C0A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b="1" dirty="0" smtClean="0"/>
              <a:t>Reporting</a:t>
            </a:r>
          </a:p>
          <a:p>
            <a:pPr algn="ctr"/>
            <a:r>
              <a:rPr lang="en-US" altLang="ko-KR" sz="1200" b="1" dirty="0" smtClean="0">
                <a:solidFill>
                  <a:schemeClr val="lt1"/>
                </a:solidFill>
              </a:rPr>
              <a:t>&amp; Visualization</a:t>
            </a:r>
            <a:endParaRPr lang="ko-KR" altLang="en-US" sz="1200" b="1" dirty="0">
              <a:solidFill>
                <a:schemeClr val="lt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104465" y="2327196"/>
            <a:ext cx="1422184" cy="276999"/>
          </a:xfrm>
          <a:prstGeom prst="rect">
            <a:avLst/>
          </a:prstGeom>
          <a:noFill/>
          <a:ln w="3175">
            <a:noFill/>
          </a:ln>
          <a:effectLst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 algn="ctr" defTabSz="975022" latinLnBrk="0"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SzPct val="60000"/>
              <a:defRPr sz="900" spc="-60">
                <a:latin typeface="+mn-ea"/>
              </a:defRPr>
            </a:lvl1pPr>
          </a:lstStyle>
          <a:p>
            <a:r>
              <a:rPr lang="ko-KR" altLang="en-US" dirty="0"/>
              <a:t>대랑 </a:t>
            </a:r>
            <a:r>
              <a:rPr lang="ko-KR" altLang="en-US" dirty="0" err="1"/>
              <a:t>보안이벤트</a:t>
            </a:r>
            <a:r>
              <a:rPr lang="ko-KR" altLang="en-US" dirty="0"/>
              <a:t> 분석의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유용성을 위한 추가 정보 제공</a:t>
            </a:r>
            <a:endParaRPr lang="en-US" altLang="ko-KR" dirty="0"/>
          </a:p>
        </p:txBody>
      </p:sp>
      <p:sp>
        <p:nvSpPr>
          <p:cNvPr id="32" name="타원 31"/>
          <p:cNvSpPr/>
          <p:nvPr/>
        </p:nvSpPr>
        <p:spPr>
          <a:xfrm>
            <a:off x="6078125" y="2872961"/>
            <a:ext cx="1503014" cy="684076"/>
          </a:xfrm>
          <a:prstGeom prst="ellipse">
            <a:avLst/>
          </a:prstGeom>
          <a:solidFill>
            <a:srgbClr val="00C0A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b="1" dirty="0" smtClean="0"/>
              <a:t>Information</a:t>
            </a:r>
          </a:p>
          <a:p>
            <a:pPr algn="ctr"/>
            <a:r>
              <a:rPr lang="en-US" altLang="ko-KR" sz="1200" b="1" dirty="0" smtClean="0">
                <a:solidFill>
                  <a:schemeClr val="lt1"/>
                </a:solidFill>
              </a:rPr>
              <a:t>Context</a:t>
            </a:r>
            <a:endParaRPr lang="ko-KR" altLang="en-US" sz="1200" b="1" dirty="0">
              <a:solidFill>
                <a:schemeClr val="lt1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8032402" y="2327196"/>
            <a:ext cx="1320875" cy="276999"/>
          </a:xfrm>
          <a:prstGeom prst="rect">
            <a:avLst/>
          </a:prstGeom>
          <a:noFill/>
          <a:ln w="3175">
            <a:noFill/>
          </a:ln>
          <a:effectLst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 algn="ctr" defTabSz="975022" latinLnBrk="0"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SzPct val="60000"/>
              <a:defRPr sz="900" spc="-60">
                <a:latin typeface="+mn-ea"/>
              </a:defRPr>
            </a:lvl1pPr>
          </a:lstStyle>
          <a:p>
            <a:r>
              <a:rPr lang="en-US" altLang="ko-KR" dirty="0" smtClean="0"/>
              <a:t>TCP/IP </a:t>
            </a:r>
            <a:r>
              <a:rPr lang="ko-KR" altLang="en-US" dirty="0" smtClean="0"/>
              <a:t>네트워크에</a:t>
            </a:r>
            <a:r>
              <a:rPr lang="en-US" altLang="ko-KR" dirty="0" smtClean="0"/>
              <a:t> </a:t>
            </a:r>
            <a:r>
              <a:rPr lang="ko-KR" altLang="en-US" dirty="0" smtClean="0"/>
              <a:t>연결된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모든 서버</a:t>
            </a:r>
            <a:r>
              <a:rPr lang="en-US" altLang="ko-KR" dirty="0" smtClean="0"/>
              <a:t>/</a:t>
            </a:r>
            <a:r>
              <a:rPr lang="ko-KR" altLang="en-US" dirty="0" smtClean="0"/>
              <a:t>단말의 보안 분석</a:t>
            </a:r>
            <a:endParaRPr lang="en-US" altLang="ko-KR" dirty="0"/>
          </a:p>
        </p:txBody>
      </p:sp>
      <p:sp>
        <p:nvSpPr>
          <p:cNvPr id="34" name="타원 33"/>
          <p:cNvSpPr/>
          <p:nvPr/>
        </p:nvSpPr>
        <p:spPr>
          <a:xfrm>
            <a:off x="7941332" y="2872961"/>
            <a:ext cx="1503014" cy="684076"/>
          </a:xfrm>
          <a:prstGeom prst="ellipse">
            <a:avLst/>
          </a:prstGeom>
          <a:solidFill>
            <a:srgbClr val="00C0A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b="1" dirty="0" smtClean="0"/>
              <a:t>Breadth</a:t>
            </a:r>
          </a:p>
          <a:p>
            <a:pPr algn="ctr"/>
            <a:r>
              <a:rPr lang="en-US" altLang="ko-KR" sz="1200" b="1" dirty="0" smtClean="0">
                <a:solidFill>
                  <a:schemeClr val="lt1"/>
                </a:solidFill>
              </a:rPr>
              <a:t>of Functions</a:t>
            </a:r>
            <a:endParaRPr lang="ko-KR" altLang="en-US" sz="1200" b="1" dirty="0">
              <a:solidFill>
                <a:schemeClr val="lt1"/>
              </a:solidFill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4214918" y="2872961"/>
            <a:ext cx="1503014" cy="684076"/>
          </a:xfrm>
          <a:prstGeom prst="ellipse">
            <a:avLst/>
          </a:prstGeom>
          <a:solidFill>
            <a:srgbClr val="00C0A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b="1" dirty="0" smtClean="0"/>
              <a:t>Persistent</a:t>
            </a:r>
          </a:p>
          <a:p>
            <a:pPr algn="ctr"/>
            <a:r>
              <a:rPr lang="en-US" altLang="ko-KR" sz="1200" b="1" dirty="0" smtClean="0">
                <a:solidFill>
                  <a:schemeClr val="lt1"/>
                </a:solidFill>
              </a:rPr>
              <a:t>big data storage</a:t>
            </a:r>
            <a:endParaRPr lang="ko-KR" altLang="en-US" sz="1200" b="1" dirty="0">
              <a:solidFill>
                <a:schemeClr val="lt1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304272" y="3537061"/>
            <a:ext cx="1282081" cy="276999"/>
          </a:xfrm>
          <a:prstGeom prst="rect">
            <a:avLst/>
          </a:prstGeom>
          <a:noFill/>
          <a:ln w="3175">
            <a:noFill/>
          </a:ln>
          <a:effectLst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 algn="ctr" defTabSz="975022" latinLnBrk="0"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SzPct val="60000"/>
              <a:defRPr sz="900" spc="-60">
                <a:latin typeface="+mn-ea"/>
              </a:defRPr>
            </a:lvl1pPr>
          </a:lstStyle>
          <a:p>
            <a:r>
              <a:rPr lang="ko-KR" altLang="en-US" dirty="0"/>
              <a:t>대용량 데이터 저장소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ko-KR" altLang="en-US" dirty="0"/>
              <a:t>대규모 데이터 분석 시스템</a:t>
            </a:r>
            <a:endParaRPr lang="en-US" altLang="ko-KR" dirty="0"/>
          </a:p>
        </p:txBody>
      </p:sp>
      <p:sp>
        <p:nvSpPr>
          <p:cNvPr id="37" name="TextBox 36"/>
          <p:cNvSpPr txBox="1"/>
          <p:nvPr/>
        </p:nvSpPr>
        <p:spPr>
          <a:xfrm>
            <a:off x="4160294" y="2460471"/>
            <a:ext cx="1701748" cy="369332"/>
          </a:xfrm>
          <a:prstGeom prst="rect">
            <a:avLst/>
          </a:prstGeom>
          <a:noFill/>
          <a:ln w="3175">
            <a:noFill/>
          </a:ln>
          <a:effectLst/>
        </p:spPr>
        <p:txBody>
          <a:bodyPr wrap="none" lIns="0" tIns="0" rIns="0" bIns="0" rtlCol="0">
            <a:spAutoFit/>
          </a:bodyPr>
          <a:lstStyle/>
          <a:p>
            <a:pPr algn="ctr" defTabSz="975022" latinLnBrk="0"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SzPct val="60000"/>
            </a:pPr>
            <a:r>
              <a:rPr lang="ko-KR" altLang="en-US" sz="1200" b="1" spc="-60" dirty="0" smtClean="0">
                <a:solidFill>
                  <a:srgbClr val="FF0000"/>
                </a:solidFill>
                <a:latin typeface="+mn-ea"/>
              </a:rPr>
              <a:t>신속한 </a:t>
            </a:r>
            <a:r>
              <a:rPr lang="ko-KR" altLang="en-US" sz="1200" b="1" spc="-60" dirty="0" err="1" smtClean="0">
                <a:solidFill>
                  <a:srgbClr val="FF0000"/>
                </a:solidFill>
                <a:latin typeface="+mn-ea"/>
              </a:rPr>
              <a:t>의사결정이</a:t>
            </a:r>
            <a:r>
              <a:rPr lang="ko-KR" altLang="en-US" sz="1200" b="1" spc="-60" dirty="0" smtClean="0">
                <a:solidFill>
                  <a:srgbClr val="FF0000"/>
                </a:solidFill>
                <a:latin typeface="+mn-ea"/>
              </a:rPr>
              <a:t> 가능한</a:t>
            </a:r>
            <a:r>
              <a:rPr lang="en-US" altLang="ko-KR" sz="1200" b="1" spc="-60" dirty="0">
                <a:solidFill>
                  <a:srgbClr val="FF0000"/>
                </a:solidFill>
                <a:latin typeface="+mn-ea"/>
              </a:rPr>
              <a:t/>
            </a:r>
            <a:br>
              <a:rPr lang="en-US" altLang="ko-KR" sz="1200" b="1" spc="-60" dirty="0">
                <a:solidFill>
                  <a:srgbClr val="FF0000"/>
                </a:solidFill>
                <a:latin typeface="+mn-ea"/>
              </a:rPr>
            </a:br>
            <a:r>
              <a:rPr lang="ko-KR" altLang="en-US" sz="1200" b="1" spc="-60" dirty="0" smtClean="0">
                <a:solidFill>
                  <a:srgbClr val="FF0000"/>
                </a:solidFill>
                <a:latin typeface="+mn-ea"/>
              </a:rPr>
              <a:t>보안 분석 결과 제공</a:t>
            </a:r>
            <a:endParaRPr lang="en-US" altLang="ko-KR" sz="1200" b="1" spc="-60" dirty="0" smtClean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4677108" y="3663726"/>
            <a:ext cx="667940" cy="184666"/>
          </a:xfrm>
          <a:prstGeom prst="rect">
            <a:avLst/>
          </a:prstGeom>
          <a:noFill/>
          <a:ln w="3175">
            <a:noFill/>
          </a:ln>
          <a:effectLst/>
        </p:spPr>
        <p:txBody>
          <a:bodyPr wrap="none" lIns="0" tIns="0" rIns="0" bIns="0" rtlCol="0">
            <a:spAutoFit/>
          </a:bodyPr>
          <a:lstStyle/>
          <a:p>
            <a:pPr defTabSz="975022" latinLnBrk="0"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SzPct val="60000"/>
            </a:pPr>
            <a:r>
              <a:rPr lang="en-US" altLang="ko-KR" sz="1200" b="1" i="1" spc="-60" dirty="0" smtClean="0">
                <a:solidFill>
                  <a:srgbClr val="FF0000"/>
                </a:solidFill>
                <a:latin typeface="+mn-ea"/>
              </a:rPr>
              <a:t>Expansion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4659951" y="4140399"/>
            <a:ext cx="702435" cy="153888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/>
        </p:spPr>
        <p:txBody>
          <a:bodyPr wrap="none" lIns="0" tIns="0" rIns="0" bIns="0" rtlCol="0">
            <a:spAutoFit/>
          </a:bodyPr>
          <a:lstStyle/>
          <a:p>
            <a:pPr algn="ctr" defTabSz="975022" latinLnBrk="0"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SzPct val="60000"/>
            </a:pPr>
            <a:r>
              <a:rPr lang="en-US" altLang="ko-KR" sz="1000" b="1" i="1" spc="-60" dirty="0" smtClean="0">
                <a:solidFill>
                  <a:srgbClr val="FF0000"/>
                </a:solidFill>
                <a:latin typeface="+mn-ea"/>
              </a:rPr>
              <a:t>Combination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4966425" y="3812293"/>
            <a:ext cx="139782" cy="246221"/>
          </a:xfrm>
          <a:prstGeom prst="rect">
            <a:avLst/>
          </a:prstGeom>
          <a:noFill/>
          <a:ln w="3175">
            <a:noFill/>
          </a:ln>
          <a:effectLst/>
        </p:spPr>
        <p:txBody>
          <a:bodyPr wrap="none" lIns="0" tIns="0" rIns="0" bIns="0" rtlCol="0">
            <a:spAutoFit/>
          </a:bodyPr>
          <a:lstStyle/>
          <a:p>
            <a:pPr defTabSz="975022" latinLnBrk="0"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SzPct val="60000"/>
            </a:pPr>
            <a:r>
              <a:rPr lang="en-US" altLang="ko-KR" sz="1600" b="1" spc="-60" dirty="0" smtClean="0">
                <a:solidFill>
                  <a:srgbClr val="FF0000"/>
                </a:solidFill>
                <a:latin typeface="+mn-ea"/>
              </a:rPr>
              <a:t>+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3400267" y="1725294"/>
            <a:ext cx="833562" cy="184666"/>
          </a:xfrm>
          <a:prstGeom prst="rect">
            <a:avLst/>
          </a:prstGeom>
          <a:noFill/>
          <a:ln w="3175">
            <a:noFill/>
          </a:ln>
          <a:effectLst/>
        </p:spPr>
        <p:txBody>
          <a:bodyPr wrap="none" lIns="0" tIns="0" rIns="0" bIns="0" rtlCol="0">
            <a:spAutoFit/>
          </a:bodyPr>
          <a:lstStyle/>
          <a:p>
            <a:pPr algn="ctr" defTabSz="975022" latinLnBrk="0"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SzPct val="60000"/>
            </a:pPr>
            <a:r>
              <a:rPr lang="en-US" altLang="ko-KR" sz="1200" dirty="0" smtClean="0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DECISION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5474540" y="1725294"/>
            <a:ext cx="692497" cy="184666"/>
          </a:xfrm>
          <a:prstGeom prst="rect">
            <a:avLst/>
          </a:prstGeom>
          <a:noFill/>
          <a:ln w="3175">
            <a:noFill/>
          </a:ln>
          <a:effectLst/>
        </p:spPr>
        <p:txBody>
          <a:bodyPr wrap="none" lIns="0" tIns="0" rIns="0" bIns="0" rtlCol="0">
            <a:spAutoFit/>
          </a:bodyPr>
          <a:lstStyle/>
          <a:p>
            <a:pPr algn="ctr" defTabSz="975022" latinLnBrk="0"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SzPct val="60000"/>
            </a:pPr>
            <a:r>
              <a:rPr lang="en-US" altLang="ko-KR" sz="1200" dirty="0" smtClean="0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MAKING</a:t>
            </a:r>
          </a:p>
        </p:txBody>
      </p:sp>
      <p:cxnSp>
        <p:nvCxnSpPr>
          <p:cNvPr id="43" name="직선 연결선 42"/>
          <p:cNvCxnSpPr/>
          <p:nvPr/>
        </p:nvCxnSpPr>
        <p:spPr>
          <a:xfrm>
            <a:off x="1240010" y="2653089"/>
            <a:ext cx="0" cy="354281"/>
          </a:xfrm>
          <a:prstGeom prst="line">
            <a:avLst/>
          </a:prstGeom>
          <a:ln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/>
          <p:cNvCxnSpPr/>
          <p:nvPr/>
        </p:nvCxnSpPr>
        <p:spPr>
          <a:xfrm>
            <a:off x="3108788" y="2653089"/>
            <a:ext cx="0" cy="354281"/>
          </a:xfrm>
          <a:prstGeom prst="line">
            <a:avLst/>
          </a:prstGeom>
          <a:ln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/>
          <p:cNvCxnSpPr/>
          <p:nvPr/>
        </p:nvCxnSpPr>
        <p:spPr>
          <a:xfrm>
            <a:off x="6824061" y="2653089"/>
            <a:ext cx="0" cy="354281"/>
          </a:xfrm>
          <a:prstGeom prst="line">
            <a:avLst/>
          </a:prstGeom>
          <a:ln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/>
          <p:cNvCxnSpPr/>
          <p:nvPr/>
        </p:nvCxnSpPr>
        <p:spPr>
          <a:xfrm>
            <a:off x="8692839" y="2653089"/>
            <a:ext cx="0" cy="354281"/>
          </a:xfrm>
          <a:prstGeom prst="line">
            <a:avLst/>
          </a:prstGeom>
          <a:ln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/>
          <p:cNvCxnSpPr>
            <a:endCxn id="35" idx="2"/>
          </p:cNvCxnSpPr>
          <p:nvPr/>
        </p:nvCxnSpPr>
        <p:spPr>
          <a:xfrm flipV="1">
            <a:off x="3998631" y="3214999"/>
            <a:ext cx="216287" cy="238954"/>
          </a:xfrm>
          <a:prstGeom prst="line">
            <a:avLst/>
          </a:prstGeom>
          <a:ln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텍스트 개체 틀 1"/>
          <p:cNvSpPr txBox="1">
            <a:spLocks/>
          </p:cNvSpPr>
          <p:nvPr/>
        </p:nvSpPr>
        <p:spPr>
          <a:xfrm>
            <a:off x="776543" y="1095113"/>
            <a:ext cx="8820973" cy="276999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  <a:extrusionClr>
                <a:schemeClr val="tx1"/>
              </a:extrusionClr>
              <a:contourClr>
                <a:schemeClr val="tx1"/>
              </a:contourClr>
            </a:sp3d>
          </a:bodyPr>
          <a:lstStyle>
            <a:lvl1pPr indent="0" defTabSz="914229" latinLnBrk="0">
              <a:spcBef>
                <a:spcPct val="20000"/>
              </a:spcBef>
              <a:buFont typeface="Arial" pitchFamily="34" charset="0"/>
              <a:buNone/>
              <a:defRPr lang="en-US" altLang="ko-KR" sz="1800" b="1" spc="-60" baseline="0" dirty="0">
                <a:ln>
                  <a:noFill/>
                </a:ln>
                <a:solidFill>
                  <a:schemeClr val="accent6"/>
                </a:solidFill>
                <a:latin typeface="+mn-ea"/>
              </a:defRPr>
            </a:lvl1pPr>
            <a:lvl2pPr marL="742811" indent="-285697" defTabSz="914229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2786" indent="-228556" defTabSz="914229">
              <a:spcBef>
                <a:spcPct val="20000"/>
              </a:spcBef>
              <a:buFont typeface="Arial" pitchFamily="34" charset="0"/>
              <a:buChar char="•"/>
              <a:defRPr sz="2500"/>
            </a:lvl3pPr>
            <a:lvl4pPr marL="1599901" indent="-228556" defTabSz="914229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016" indent="-228556" defTabSz="914229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129" indent="-228556" defTabSz="914229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244" indent="-228556" defTabSz="914229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8357" indent="-228556" defTabSz="914229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5473" indent="-228556" defTabSz="914229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자원 사용률과 이상 행위 비교 분석을 통한 유연한 </a:t>
            </a:r>
            <a:r>
              <a:rPr lang="ko-KR" alt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보안정책</a:t>
            </a: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ko-KR" alt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의사결정</a:t>
            </a: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지원 서비스</a:t>
            </a: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474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76537" y="621262"/>
            <a:ext cx="8335614" cy="369332"/>
          </a:xfrm>
        </p:spPr>
        <p:txBody>
          <a:bodyPr/>
          <a:lstStyle/>
          <a:p>
            <a:r>
              <a:rPr lang="ko-KR" altLang="en-US" sz="2400" spc="-60" dirty="0" smtClean="0">
                <a:effectLst>
                  <a:glow rad="63500">
                    <a:srgbClr val="FFFFFF">
                      <a:alpha val="40000"/>
                    </a:srgbClr>
                  </a:glow>
                </a:effectLst>
              </a:rPr>
              <a:t>부가 서비스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71703" y="702265"/>
            <a:ext cx="468831" cy="276999"/>
          </a:xfrm>
        </p:spPr>
        <p:txBody>
          <a:bodyPr wrap="square" lIns="0" tIns="0" rIns="0" bIns="0" anchor="ctr" anchorCtr="0">
            <a:spAutoFit/>
          </a:bodyPr>
          <a:lstStyle/>
          <a:p>
            <a:r>
              <a:rPr lang="en-US" altLang="ko-KR" sz="1800" spc="-60" dirty="0" smtClean="0"/>
              <a:t>4</a:t>
            </a:r>
            <a:endParaRPr lang="ko-KR" altLang="en-US" sz="1800" spc="-60" dirty="0"/>
          </a:p>
        </p:txBody>
      </p:sp>
      <p:sp>
        <p:nvSpPr>
          <p:cNvPr id="131" name="텍스트 개체 틀 1"/>
          <p:cNvSpPr txBox="1">
            <a:spLocks/>
          </p:cNvSpPr>
          <p:nvPr/>
        </p:nvSpPr>
        <p:spPr>
          <a:xfrm>
            <a:off x="6111541" y="698433"/>
            <a:ext cx="3261941" cy="276999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  <a:extrusionClr>
                <a:schemeClr val="tx1"/>
              </a:extrusionClr>
              <a:contourClr>
                <a:schemeClr val="tx1"/>
              </a:contourClr>
            </a:sp3d>
          </a:bodyPr>
          <a:lstStyle>
            <a:lvl1pPr indent="0" defTabSz="914229" latinLnBrk="0">
              <a:spcBef>
                <a:spcPct val="20000"/>
              </a:spcBef>
              <a:buFont typeface="Arial" pitchFamily="34" charset="0"/>
              <a:buNone/>
              <a:defRPr lang="en-US" altLang="ko-KR" sz="1800" b="1" spc="-60" baseline="0" dirty="0">
                <a:ln>
                  <a:noFill/>
                </a:ln>
                <a:solidFill>
                  <a:schemeClr val="accent6"/>
                </a:solidFill>
                <a:latin typeface="+mn-ea"/>
              </a:defRPr>
            </a:lvl1pPr>
            <a:lvl2pPr marL="742811" indent="-285697" defTabSz="914229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2786" indent="-228556" defTabSz="914229">
              <a:spcBef>
                <a:spcPct val="20000"/>
              </a:spcBef>
              <a:buFont typeface="Arial" pitchFamily="34" charset="0"/>
              <a:buChar char="•"/>
              <a:defRPr sz="2500"/>
            </a:lvl3pPr>
            <a:lvl4pPr marL="1599901" indent="-228556" defTabSz="914229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016" indent="-228556" defTabSz="914229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129" indent="-228556" defTabSz="914229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244" indent="-228556" defTabSz="914229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8357" indent="-228556" defTabSz="914229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5473" indent="-228556" defTabSz="914229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algn="r"/>
            <a:r>
              <a:rPr lang="ko-KR" altLang="en-US" dirty="0" smtClean="0"/>
              <a:t>구간 암호화</a:t>
            </a:r>
            <a:endParaRPr lang="ko-KR" altLang="en-US" dirty="0"/>
          </a:p>
        </p:txBody>
      </p:sp>
      <p:pic>
        <p:nvPicPr>
          <p:cNvPr id="132" name="Picture 8" descr="D:\디자인DB\임시\14-박혜희\작업물\icon 추가작업\red\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830043" y="705614"/>
            <a:ext cx="292108" cy="269818"/>
          </a:xfrm>
          <a:prstGeom prst="rect">
            <a:avLst/>
          </a:prstGeom>
          <a:noFill/>
        </p:spPr>
      </p:pic>
      <p:pic>
        <p:nvPicPr>
          <p:cNvPr id="133" name="Picture 5" descr="Image result for china great firewall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5501" y="1771140"/>
            <a:ext cx="3911632" cy="2909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4" name="Picture 2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54" r="40204" b="27262"/>
          <a:stretch/>
        </p:blipFill>
        <p:spPr bwMode="auto">
          <a:xfrm>
            <a:off x="763732" y="1772817"/>
            <a:ext cx="4271769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5" name="Picture 3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65" t="44491" r="53869" b="34176"/>
          <a:stretch/>
        </p:blipFill>
        <p:spPr bwMode="auto">
          <a:xfrm>
            <a:off x="3031759" y="2564904"/>
            <a:ext cx="2812181" cy="146304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37" name="텍스트 개체 틀 1"/>
          <p:cNvSpPr txBox="1">
            <a:spLocks/>
          </p:cNvSpPr>
          <p:nvPr/>
        </p:nvSpPr>
        <p:spPr>
          <a:xfrm>
            <a:off x="776543" y="1095113"/>
            <a:ext cx="8820973" cy="553998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  <a:extrusionClr>
                <a:schemeClr val="tx1"/>
              </a:extrusionClr>
              <a:contourClr>
                <a:schemeClr val="tx1"/>
              </a:contourClr>
            </a:sp3d>
          </a:bodyPr>
          <a:lstStyle>
            <a:lvl1pPr indent="0" defTabSz="914229" latinLnBrk="0">
              <a:spcBef>
                <a:spcPct val="20000"/>
              </a:spcBef>
              <a:buFont typeface="Arial" pitchFamily="34" charset="0"/>
              <a:buNone/>
              <a:defRPr lang="en-US" altLang="ko-KR" sz="1800" b="1" spc="-60" baseline="0" dirty="0">
                <a:ln>
                  <a:noFill/>
                </a:ln>
                <a:solidFill>
                  <a:schemeClr val="accent6"/>
                </a:solidFill>
                <a:latin typeface="+mn-ea"/>
              </a:defRPr>
            </a:lvl1pPr>
            <a:lvl2pPr marL="742811" indent="-285697" defTabSz="914229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2786" indent="-228556" defTabSz="914229">
              <a:spcBef>
                <a:spcPct val="20000"/>
              </a:spcBef>
              <a:buFont typeface="Arial" pitchFamily="34" charset="0"/>
              <a:buChar char="•"/>
              <a:defRPr sz="2500"/>
            </a:lvl3pPr>
            <a:lvl4pPr marL="1599901" indent="-228556" defTabSz="914229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016" indent="-228556" defTabSz="914229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129" indent="-228556" defTabSz="914229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244" indent="-228556" defTabSz="914229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8357" indent="-228556" defTabSz="914229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5473" indent="-228556" defTabSz="914229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en-US" altLang="ko-KR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KT</a:t>
            </a:r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자체 </a:t>
            </a:r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S/W </a:t>
            </a:r>
            <a:r>
              <a:rPr lang="ko-KR" alt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구간암호화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기능과 </a:t>
            </a:r>
            <a:r>
              <a:rPr lang="en-US" altLang="ko-KR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GSP</a:t>
            </a:r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기반 </a:t>
            </a:r>
            <a:r>
              <a:rPr lang="ko-KR" alt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단말인증</a:t>
            </a:r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/Key</a:t>
            </a: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배포를 통한 </a:t>
            </a:r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VPN </a:t>
            </a: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대체</a:t>
            </a:r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/>
            </a:r>
            <a:b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자체 프로토콜 사용</a:t>
            </a:r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, VPN </a:t>
            </a: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프로토콜 대비 </a:t>
            </a:r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30% </a:t>
            </a: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이상 </a:t>
            </a:r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Throughput </a:t>
            </a: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향상</a:t>
            </a:r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8" name="TextBox 137"/>
          <p:cNvSpPr txBox="1"/>
          <p:nvPr/>
        </p:nvSpPr>
        <p:spPr>
          <a:xfrm>
            <a:off x="5745527" y="5938900"/>
            <a:ext cx="3718656" cy="43088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>
            <a:defPPr>
              <a:defRPr lang="ko-KR"/>
            </a:defPPr>
            <a:lvl1pPr marL="180000" indent="-180000" defTabSz="975055" latinLnBrk="0">
              <a:lnSpc>
                <a:spcPct val="100000"/>
              </a:lnSpc>
              <a:spcBef>
                <a:spcPts val="700"/>
              </a:spcBef>
              <a:buClr>
                <a:srgbClr val="000000">
                  <a:lumMod val="65000"/>
                  <a:lumOff val="35000"/>
                </a:srgbClr>
              </a:buClr>
              <a:buFont typeface="Arial" pitchFamily="34" charset="0"/>
              <a:buChar char="•"/>
              <a:defRPr sz="1600" b="1" spc="-60">
                <a:solidFill>
                  <a:srgbClr val="000000">
                    <a:lumMod val="65000"/>
                    <a:lumOff val="35000"/>
                  </a:srgbClr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pPr marL="0" indent="0" algn="ctr">
              <a:spcBef>
                <a:spcPts val="0"/>
              </a:spcBef>
              <a:spcAft>
                <a:spcPts val="700"/>
              </a:spcAft>
              <a:buNone/>
            </a:pPr>
            <a:r>
              <a:rPr lang="en-US" altLang="ko-KR" sz="1400" dirty="0" smtClean="0">
                <a:solidFill>
                  <a:schemeClr val="accent1"/>
                </a:solidFill>
              </a:rPr>
              <a:t>GSP </a:t>
            </a:r>
            <a:r>
              <a:rPr lang="ko-KR" altLang="en-US" sz="1400" dirty="0" smtClean="0">
                <a:solidFill>
                  <a:schemeClr val="accent1"/>
                </a:solidFill>
              </a:rPr>
              <a:t>기반 자체 구간 암호화 </a:t>
            </a:r>
            <a:r>
              <a:rPr lang="ko-KR" altLang="en-US" sz="1400" dirty="0" smtClean="0">
                <a:solidFill>
                  <a:schemeClr val="accent1"/>
                </a:solidFill>
              </a:rPr>
              <a:t>서비스를</a:t>
            </a:r>
            <a:r>
              <a:rPr lang="ko-KR" altLang="en-US" sz="1400" dirty="0" smtClean="0">
                <a:solidFill>
                  <a:schemeClr val="accent1"/>
                </a:solidFill>
              </a:rPr>
              <a:t> 통한</a:t>
            </a:r>
            <a:r>
              <a:rPr lang="en-US" altLang="ko-KR" sz="1400" dirty="0" smtClean="0">
                <a:solidFill>
                  <a:schemeClr val="accent1"/>
                </a:solidFill>
              </a:rPr>
              <a:t/>
            </a:r>
            <a:br>
              <a:rPr lang="en-US" altLang="ko-KR" sz="1400" dirty="0" smtClean="0">
                <a:solidFill>
                  <a:schemeClr val="accent1"/>
                </a:solidFill>
              </a:rPr>
            </a:br>
            <a:r>
              <a:rPr lang="ko-KR" altLang="en-US" sz="1400" dirty="0" smtClean="0">
                <a:solidFill>
                  <a:schemeClr val="accent1"/>
                </a:solidFill>
              </a:rPr>
              <a:t>해외 </a:t>
            </a:r>
            <a:r>
              <a:rPr lang="ko-KR" altLang="en-US" sz="1400" dirty="0" smtClean="0">
                <a:solidFill>
                  <a:schemeClr val="accent1"/>
                </a:solidFill>
              </a:rPr>
              <a:t>시장 </a:t>
            </a:r>
            <a:r>
              <a:rPr lang="ko-KR" altLang="en-US" sz="1400" dirty="0" err="1" smtClean="0">
                <a:solidFill>
                  <a:schemeClr val="accent1"/>
                </a:solidFill>
              </a:rPr>
              <a:t>니즈</a:t>
            </a:r>
            <a:r>
              <a:rPr lang="ko-KR" altLang="en-US" sz="1400" dirty="0" smtClean="0">
                <a:solidFill>
                  <a:schemeClr val="accent1"/>
                </a:solidFill>
              </a:rPr>
              <a:t> 충족 </a:t>
            </a:r>
            <a:r>
              <a:rPr lang="en-US" altLang="ko-KR" sz="1400" dirty="0" smtClean="0">
                <a:solidFill>
                  <a:schemeClr val="accent1"/>
                </a:solidFill>
              </a:rPr>
              <a:t>&amp; </a:t>
            </a:r>
            <a:r>
              <a:rPr lang="ko-KR" altLang="en-US" sz="1400" dirty="0" smtClean="0">
                <a:solidFill>
                  <a:schemeClr val="accent1"/>
                </a:solidFill>
              </a:rPr>
              <a:t>전송 효율 개선</a:t>
            </a:r>
            <a:endParaRPr lang="en-US" altLang="ko-KR" sz="1400" dirty="0" smtClean="0">
              <a:solidFill>
                <a:schemeClr val="accent1"/>
              </a:solidFill>
            </a:endParaRPr>
          </a:p>
        </p:txBody>
      </p:sp>
      <p:sp>
        <p:nvSpPr>
          <p:cNvPr id="139" name="양쪽 중괄호 138"/>
          <p:cNvSpPr/>
          <p:nvPr/>
        </p:nvSpPr>
        <p:spPr>
          <a:xfrm>
            <a:off x="5753565" y="5894016"/>
            <a:ext cx="3710618" cy="518923"/>
          </a:xfrm>
          <a:prstGeom prst="bracePair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0" name="그림 13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2083" y="4865149"/>
            <a:ext cx="965756" cy="604430"/>
          </a:xfrm>
          <a:prstGeom prst="rect">
            <a:avLst/>
          </a:prstGeom>
        </p:spPr>
      </p:pic>
      <p:pic>
        <p:nvPicPr>
          <p:cNvPr id="141" name="그림 140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520"/>
          <a:stretch/>
        </p:blipFill>
        <p:spPr>
          <a:xfrm>
            <a:off x="7976097" y="3634903"/>
            <a:ext cx="1092922" cy="865116"/>
          </a:xfrm>
          <a:prstGeom prst="rect">
            <a:avLst/>
          </a:prstGeom>
        </p:spPr>
      </p:pic>
      <p:pic>
        <p:nvPicPr>
          <p:cNvPr id="142" name="Picture 2"/>
          <p:cNvPicPr>
            <a:picLocks noChangeAspect="1" noChangeArrowheads="1"/>
          </p:cNvPicPr>
          <p:nvPr/>
        </p:nvPicPr>
        <p:blipFill rotWithShape="1">
          <a:blip r:embed="rId1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10800000" flipH="1">
            <a:off x="8087435" y="4288872"/>
            <a:ext cx="562320" cy="270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" name="Picture 11"/>
          <p:cNvPicPr>
            <a:picLocks noChangeAspect="1" noChangeArrowheads="1"/>
          </p:cNvPicPr>
          <p:nvPr/>
        </p:nvPicPr>
        <p:blipFill>
          <a:blip r:embed="rId12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617798" y="4276864"/>
            <a:ext cx="360040" cy="293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4" name="Picture 2"/>
          <p:cNvPicPr>
            <a:picLocks noChangeAspect="1" noChangeArrowheads="1"/>
          </p:cNvPicPr>
          <p:nvPr/>
        </p:nvPicPr>
        <p:blipFill rotWithShape="1">
          <a:blip r:embed="rId1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10800000" flipH="1">
            <a:off x="8087435" y="5383513"/>
            <a:ext cx="562320" cy="270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5" name="Picture 11"/>
          <p:cNvPicPr>
            <a:picLocks noChangeAspect="1" noChangeArrowheads="1"/>
          </p:cNvPicPr>
          <p:nvPr/>
        </p:nvPicPr>
        <p:blipFill>
          <a:blip r:embed="rId12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617798" y="5371505"/>
            <a:ext cx="360040" cy="293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6" name="그룹 145">
            <a:extLst>
              <a:ext uri="{FF2B5EF4-FFF2-40B4-BE49-F238E27FC236}">
                <a16:creationId xmlns:a16="http://schemas.microsoft.com/office/drawing/2014/main" xmlns="" id="{29A853CF-AEAA-4744-92C9-F5F597FBA671}"/>
              </a:ext>
            </a:extLst>
          </p:cNvPr>
          <p:cNvGrpSpPr>
            <a:grpSpLocks noChangeAspect="1"/>
          </p:cNvGrpSpPr>
          <p:nvPr/>
        </p:nvGrpSpPr>
        <p:grpSpPr>
          <a:xfrm>
            <a:off x="6203369" y="4740865"/>
            <a:ext cx="422667" cy="500807"/>
            <a:chOff x="2841625" y="9547225"/>
            <a:chExt cx="755650" cy="895350"/>
          </a:xfrm>
        </p:grpSpPr>
        <p:sp>
          <p:nvSpPr>
            <p:cNvPr id="147" name="Freeform 54">
              <a:extLst>
                <a:ext uri="{FF2B5EF4-FFF2-40B4-BE49-F238E27FC236}">
                  <a16:creationId xmlns:a16="http://schemas.microsoft.com/office/drawing/2014/main" xmlns="" id="{D2FEC6DB-07EC-4836-A851-771F468934F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41625" y="9547225"/>
              <a:ext cx="755650" cy="895350"/>
            </a:xfrm>
            <a:custGeom>
              <a:avLst/>
              <a:gdLst>
                <a:gd name="T0" fmla="*/ 2376 w 2381"/>
                <a:gd name="T1" fmla="*/ 387 h 2816"/>
                <a:gd name="T2" fmla="*/ 2108 w 2381"/>
                <a:gd name="T3" fmla="*/ 72 h 2816"/>
                <a:gd name="T4" fmla="*/ 1995 w 2381"/>
                <a:gd name="T5" fmla="*/ 5 h 2816"/>
                <a:gd name="T6" fmla="*/ 421 w 2381"/>
                <a:gd name="T7" fmla="*/ 0 h 2816"/>
                <a:gd name="T8" fmla="*/ 305 w 2381"/>
                <a:gd name="T9" fmla="*/ 42 h 2816"/>
                <a:gd name="T10" fmla="*/ 42 w 2381"/>
                <a:gd name="T11" fmla="*/ 306 h 2816"/>
                <a:gd name="T12" fmla="*/ 0 w 2381"/>
                <a:gd name="T13" fmla="*/ 422 h 2816"/>
                <a:gd name="T14" fmla="*/ 5 w 2381"/>
                <a:gd name="T15" fmla="*/ 697 h 2816"/>
                <a:gd name="T16" fmla="*/ 72 w 2381"/>
                <a:gd name="T17" fmla="*/ 811 h 2816"/>
                <a:gd name="T18" fmla="*/ 29 w 2381"/>
                <a:gd name="T19" fmla="*/ 1191 h 2816"/>
                <a:gd name="T20" fmla="*/ 0 w 2381"/>
                <a:gd name="T21" fmla="*/ 1300 h 2816"/>
                <a:gd name="T22" fmla="*/ 10 w 2381"/>
                <a:gd name="T23" fmla="*/ 1585 h 2816"/>
                <a:gd name="T24" fmla="*/ 236 w 2381"/>
                <a:gd name="T25" fmla="*/ 1841 h 2816"/>
                <a:gd name="T26" fmla="*/ 19 w 2381"/>
                <a:gd name="T27" fmla="*/ 2077 h 2816"/>
                <a:gd name="T28" fmla="*/ 0 w 2381"/>
                <a:gd name="T29" fmla="*/ 2382 h 2816"/>
                <a:gd name="T30" fmla="*/ 19 w 2381"/>
                <a:gd name="T31" fmla="*/ 2471 h 2816"/>
                <a:gd name="T32" fmla="*/ 273 w 2381"/>
                <a:gd name="T33" fmla="*/ 2744 h 2816"/>
                <a:gd name="T34" fmla="*/ 397 w 2381"/>
                <a:gd name="T35" fmla="*/ 2813 h 2816"/>
                <a:gd name="T36" fmla="*/ 1985 w 2381"/>
                <a:gd name="T37" fmla="*/ 2814 h 2816"/>
                <a:gd name="T38" fmla="*/ 2123 w 2381"/>
                <a:gd name="T39" fmla="*/ 2780 h 2816"/>
                <a:gd name="T40" fmla="*/ 2161 w 2381"/>
                <a:gd name="T41" fmla="*/ 2712 h 2816"/>
                <a:gd name="T42" fmla="*/ 2109 w 2381"/>
                <a:gd name="T43" fmla="*/ 2572 h 2816"/>
                <a:gd name="T44" fmla="*/ 1949 w 2381"/>
                <a:gd name="T45" fmla="*/ 2599 h 2816"/>
                <a:gd name="T46" fmla="*/ 282 w 2381"/>
                <a:gd name="T47" fmla="*/ 2591 h 2816"/>
                <a:gd name="T48" fmla="*/ 229 w 2381"/>
                <a:gd name="T49" fmla="*/ 2542 h 2816"/>
                <a:gd name="T50" fmla="*/ 216 w 2381"/>
                <a:gd name="T51" fmla="*/ 2057 h 2816"/>
                <a:gd name="T52" fmla="*/ 241 w 2381"/>
                <a:gd name="T53" fmla="*/ 1989 h 2816"/>
                <a:gd name="T54" fmla="*/ 303 w 2381"/>
                <a:gd name="T55" fmla="*/ 1951 h 2816"/>
                <a:gd name="T56" fmla="*/ 2068 w 2381"/>
                <a:gd name="T57" fmla="*/ 1950 h 2816"/>
                <a:gd name="T58" fmla="*/ 2133 w 2381"/>
                <a:gd name="T59" fmla="*/ 1982 h 2816"/>
                <a:gd name="T60" fmla="*/ 2164 w 2381"/>
                <a:gd name="T61" fmla="*/ 2047 h 2816"/>
                <a:gd name="T62" fmla="*/ 2334 w 2381"/>
                <a:gd name="T63" fmla="*/ 2380 h 2816"/>
                <a:gd name="T64" fmla="*/ 2373 w 2381"/>
                <a:gd name="T65" fmla="*/ 2347 h 2816"/>
                <a:gd name="T66" fmla="*/ 2381 w 2381"/>
                <a:gd name="T67" fmla="*/ 2166 h 2816"/>
                <a:gd name="T68" fmla="*/ 2351 w 2381"/>
                <a:gd name="T69" fmla="*/ 2056 h 2816"/>
                <a:gd name="T70" fmla="*/ 2311 w 2381"/>
                <a:gd name="T71" fmla="*/ 1676 h 2816"/>
                <a:gd name="T72" fmla="*/ 2378 w 2381"/>
                <a:gd name="T73" fmla="*/ 1551 h 2816"/>
                <a:gd name="T74" fmla="*/ 2380 w 2381"/>
                <a:gd name="T75" fmla="*/ 1276 h 2816"/>
                <a:gd name="T76" fmla="*/ 2325 w 2381"/>
                <a:gd name="T77" fmla="*/ 1154 h 2816"/>
                <a:gd name="T78" fmla="*/ 2340 w 2381"/>
                <a:gd name="T79" fmla="*/ 778 h 2816"/>
                <a:gd name="T80" fmla="*/ 2381 w 2381"/>
                <a:gd name="T81" fmla="*/ 661 h 2816"/>
                <a:gd name="T82" fmla="*/ 2162 w 2381"/>
                <a:gd name="T83" fmla="*/ 1646 h 2816"/>
                <a:gd name="T84" fmla="*/ 2126 w 2381"/>
                <a:gd name="T85" fmla="*/ 1708 h 2816"/>
                <a:gd name="T86" fmla="*/ 2057 w 2381"/>
                <a:gd name="T87" fmla="*/ 1732 h 2816"/>
                <a:gd name="T88" fmla="*/ 293 w 2381"/>
                <a:gd name="T89" fmla="*/ 1728 h 2816"/>
                <a:gd name="T90" fmla="*/ 235 w 2381"/>
                <a:gd name="T91" fmla="*/ 1685 h 2816"/>
                <a:gd name="T92" fmla="*/ 216 w 2381"/>
                <a:gd name="T93" fmla="*/ 1192 h 2816"/>
                <a:gd name="T94" fmla="*/ 235 w 2381"/>
                <a:gd name="T95" fmla="*/ 1131 h 2816"/>
                <a:gd name="T96" fmla="*/ 293 w 2381"/>
                <a:gd name="T97" fmla="*/ 1088 h 2816"/>
                <a:gd name="T98" fmla="*/ 2057 w 2381"/>
                <a:gd name="T99" fmla="*/ 1084 h 2816"/>
                <a:gd name="T100" fmla="*/ 2126 w 2381"/>
                <a:gd name="T101" fmla="*/ 1108 h 2816"/>
                <a:gd name="T102" fmla="*/ 2162 w 2381"/>
                <a:gd name="T103" fmla="*/ 1170 h 2816"/>
                <a:gd name="T104" fmla="*/ 2162 w 2381"/>
                <a:gd name="T105" fmla="*/ 780 h 2816"/>
                <a:gd name="T106" fmla="*/ 2126 w 2381"/>
                <a:gd name="T107" fmla="*/ 842 h 2816"/>
                <a:gd name="T108" fmla="*/ 2057 w 2381"/>
                <a:gd name="T109" fmla="*/ 867 h 2816"/>
                <a:gd name="T110" fmla="*/ 273 w 2381"/>
                <a:gd name="T111" fmla="*/ 853 h 2816"/>
                <a:gd name="T112" fmla="*/ 225 w 2381"/>
                <a:gd name="T113" fmla="*/ 800 h 2816"/>
                <a:gd name="T114" fmla="*/ 217 w 2381"/>
                <a:gd name="T115" fmla="*/ 314 h 2816"/>
                <a:gd name="T116" fmla="*/ 248 w 2381"/>
                <a:gd name="T117" fmla="*/ 248 h 2816"/>
                <a:gd name="T118" fmla="*/ 313 w 2381"/>
                <a:gd name="T119" fmla="*/ 217 h 2816"/>
                <a:gd name="T120" fmla="*/ 2099 w 2381"/>
                <a:gd name="T121" fmla="*/ 226 h 2816"/>
                <a:gd name="T122" fmla="*/ 2152 w 2381"/>
                <a:gd name="T123" fmla="*/ 273 h 28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381" h="2816">
                  <a:moveTo>
                    <a:pt x="2381" y="650"/>
                  </a:moveTo>
                  <a:lnTo>
                    <a:pt x="2381" y="433"/>
                  </a:lnTo>
                  <a:lnTo>
                    <a:pt x="2381" y="433"/>
                  </a:lnTo>
                  <a:lnTo>
                    <a:pt x="2381" y="422"/>
                  </a:lnTo>
                  <a:lnTo>
                    <a:pt x="2380" y="410"/>
                  </a:lnTo>
                  <a:lnTo>
                    <a:pt x="2378" y="399"/>
                  </a:lnTo>
                  <a:lnTo>
                    <a:pt x="2376" y="387"/>
                  </a:lnTo>
                  <a:lnTo>
                    <a:pt x="2370" y="365"/>
                  </a:lnTo>
                  <a:lnTo>
                    <a:pt x="2362" y="344"/>
                  </a:lnTo>
                  <a:lnTo>
                    <a:pt x="2351" y="324"/>
                  </a:lnTo>
                  <a:lnTo>
                    <a:pt x="2340" y="305"/>
                  </a:lnTo>
                  <a:lnTo>
                    <a:pt x="2325" y="289"/>
                  </a:lnTo>
                  <a:lnTo>
                    <a:pt x="2310" y="273"/>
                  </a:lnTo>
                  <a:lnTo>
                    <a:pt x="2108" y="72"/>
                  </a:lnTo>
                  <a:lnTo>
                    <a:pt x="2108" y="72"/>
                  </a:lnTo>
                  <a:lnTo>
                    <a:pt x="2093" y="56"/>
                  </a:lnTo>
                  <a:lnTo>
                    <a:pt x="2076" y="42"/>
                  </a:lnTo>
                  <a:lnTo>
                    <a:pt x="2058" y="29"/>
                  </a:lnTo>
                  <a:lnTo>
                    <a:pt x="2038" y="20"/>
                  </a:lnTo>
                  <a:lnTo>
                    <a:pt x="2017" y="12"/>
                  </a:lnTo>
                  <a:lnTo>
                    <a:pt x="1995" y="5"/>
                  </a:lnTo>
                  <a:lnTo>
                    <a:pt x="1984" y="3"/>
                  </a:lnTo>
                  <a:lnTo>
                    <a:pt x="1973" y="1"/>
                  </a:lnTo>
                  <a:lnTo>
                    <a:pt x="1960" y="0"/>
                  </a:lnTo>
                  <a:lnTo>
                    <a:pt x="1949" y="0"/>
                  </a:lnTo>
                  <a:lnTo>
                    <a:pt x="433" y="0"/>
                  </a:lnTo>
                  <a:lnTo>
                    <a:pt x="433" y="0"/>
                  </a:lnTo>
                  <a:lnTo>
                    <a:pt x="421" y="0"/>
                  </a:lnTo>
                  <a:lnTo>
                    <a:pt x="409" y="1"/>
                  </a:lnTo>
                  <a:lnTo>
                    <a:pt x="397" y="3"/>
                  </a:lnTo>
                  <a:lnTo>
                    <a:pt x="386" y="5"/>
                  </a:lnTo>
                  <a:lnTo>
                    <a:pt x="364" y="12"/>
                  </a:lnTo>
                  <a:lnTo>
                    <a:pt x="344" y="20"/>
                  </a:lnTo>
                  <a:lnTo>
                    <a:pt x="324" y="30"/>
                  </a:lnTo>
                  <a:lnTo>
                    <a:pt x="305" y="42"/>
                  </a:lnTo>
                  <a:lnTo>
                    <a:pt x="288" y="56"/>
                  </a:lnTo>
                  <a:lnTo>
                    <a:pt x="272" y="72"/>
                  </a:lnTo>
                  <a:lnTo>
                    <a:pt x="272" y="72"/>
                  </a:lnTo>
                  <a:lnTo>
                    <a:pt x="71" y="273"/>
                  </a:lnTo>
                  <a:lnTo>
                    <a:pt x="71" y="273"/>
                  </a:lnTo>
                  <a:lnTo>
                    <a:pt x="55" y="289"/>
                  </a:lnTo>
                  <a:lnTo>
                    <a:pt x="42" y="306"/>
                  </a:lnTo>
                  <a:lnTo>
                    <a:pt x="29" y="325"/>
                  </a:lnTo>
                  <a:lnTo>
                    <a:pt x="19" y="345"/>
                  </a:lnTo>
                  <a:lnTo>
                    <a:pt x="10" y="366"/>
                  </a:lnTo>
                  <a:lnTo>
                    <a:pt x="5" y="387"/>
                  </a:lnTo>
                  <a:lnTo>
                    <a:pt x="3" y="399"/>
                  </a:lnTo>
                  <a:lnTo>
                    <a:pt x="1" y="410"/>
                  </a:lnTo>
                  <a:lnTo>
                    <a:pt x="0" y="422"/>
                  </a:lnTo>
                  <a:lnTo>
                    <a:pt x="0" y="433"/>
                  </a:lnTo>
                  <a:lnTo>
                    <a:pt x="0" y="650"/>
                  </a:lnTo>
                  <a:lnTo>
                    <a:pt x="0" y="650"/>
                  </a:lnTo>
                  <a:lnTo>
                    <a:pt x="0" y="661"/>
                  </a:lnTo>
                  <a:lnTo>
                    <a:pt x="1" y="674"/>
                  </a:lnTo>
                  <a:lnTo>
                    <a:pt x="3" y="685"/>
                  </a:lnTo>
                  <a:lnTo>
                    <a:pt x="5" y="697"/>
                  </a:lnTo>
                  <a:lnTo>
                    <a:pt x="10" y="718"/>
                  </a:lnTo>
                  <a:lnTo>
                    <a:pt x="19" y="739"/>
                  </a:lnTo>
                  <a:lnTo>
                    <a:pt x="29" y="759"/>
                  </a:lnTo>
                  <a:lnTo>
                    <a:pt x="42" y="778"/>
                  </a:lnTo>
                  <a:lnTo>
                    <a:pt x="56" y="795"/>
                  </a:lnTo>
                  <a:lnTo>
                    <a:pt x="72" y="811"/>
                  </a:lnTo>
                  <a:lnTo>
                    <a:pt x="72" y="811"/>
                  </a:lnTo>
                  <a:lnTo>
                    <a:pt x="236" y="975"/>
                  </a:lnTo>
                  <a:lnTo>
                    <a:pt x="236" y="975"/>
                  </a:lnTo>
                  <a:lnTo>
                    <a:pt x="71" y="1140"/>
                  </a:lnTo>
                  <a:lnTo>
                    <a:pt x="71" y="1140"/>
                  </a:lnTo>
                  <a:lnTo>
                    <a:pt x="55" y="1155"/>
                  </a:lnTo>
                  <a:lnTo>
                    <a:pt x="42" y="1172"/>
                  </a:lnTo>
                  <a:lnTo>
                    <a:pt x="29" y="1191"/>
                  </a:lnTo>
                  <a:lnTo>
                    <a:pt x="19" y="1210"/>
                  </a:lnTo>
                  <a:lnTo>
                    <a:pt x="10" y="1231"/>
                  </a:lnTo>
                  <a:lnTo>
                    <a:pt x="5" y="1253"/>
                  </a:lnTo>
                  <a:lnTo>
                    <a:pt x="3" y="1264"/>
                  </a:lnTo>
                  <a:lnTo>
                    <a:pt x="1" y="1276"/>
                  </a:lnTo>
                  <a:lnTo>
                    <a:pt x="0" y="1288"/>
                  </a:lnTo>
                  <a:lnTo>
                    <a:pt x="0" y="1300"/>
                  </a:lnTo>
                  <a:lnTo>
                    <a:pt x="0" y="1517"/>
                  </a:lnTo>
                  <a:lnTo>
                    <a:pt x="0" y="1517"/>
                  </a:lnTo>
                  <a:lnTo>
                    <a:pt x="0" y="1528"/>
                  </a:lnTo>
                  <a:lnTo>
                    <a:pt x="1" y="1539"/>
                  </a:lnTo>
                  <a:lnTo>
                    <a:pt x="3" y="1551"/>
                  </a:lnTo>
                  <a:lnTo>
                    <a:pt x="5" y="1562"/>
                  </a:lnTo>
                  <a:lnTo>
                    <a:pt x="10" y="1585"/>
                  </a:lnTo>
                  <a:lnTo>
                    <a:pt x="19" y="1606"/>
                  </a:lnTo>
                  <a:lnTo>
                    <a:pt x="29" y="1626"/>
                  </a:lnTo>
                  <a:lnTo>
                    <a:pt x="42" y="1644"/>
                  </a:lnTo>
                  <a:lnTo>
                    <a:pt x="56" y="1661"/>
                  </a:lnTo>
                  <a:lnTo>
                    <a:pt x="72" y="1676"/>
                  </a:lnTo>
                  <a:lnTo>
                    <a:pt x="72" y="1676"/>
                  </a:lnTo>
                  <a:lnTo>
                    <a:pt x="236" y="1841"/>
                  </a:lnTo>
                  <a:lnTo>
                    <a:pt x="236" y="1841"/>
                  </a:lnTo>
                  <a:lnTo>
                    <a:pt x="71" y="2005"/>
                  </a:lnTo>
                  <a:lnTo>
                    <a:pt x="71" y="2005"/>
                  </a:lnTo>
                  <a:lnTo>
                    <a:pt x="55" y="2021"/>
                  </a:lnTo>
                  <a:lnTo>
                    <a:pt x="42" y="2039"/>
                  </a:lnTo>
                  <a:lnTo>
                    <a:pt x="29" y="2057"/>
                  </a:lnTo>
                  <a:lnTo>
                    <a:pt x="19" y="2077"/>
                  </a:lnTo>
                  <a:lnTo>
                    <a:pt x="10" y="2098"/>
                  </a:lnTo>
                  <a:lnTo>
                    <a:pt x="5" y="2120"/>
                  </a:lnTo>
                  <a:lnTo>
                    <a:pt x="3" y="2131"/>
                  </a:lnTo>
                  <a:lnTo>
                    <a:pt x="1" y="2142"/>
                  </a:lnTo>
                  <a:lnTo>
                    <a:pt x="0" y="2154"/>
                  </a:lnTo>
                  <a:lnTo>
                    <a:pt x="0" y="2166"/>
                  </a:lnTo>
                  <a:lnTo>
                    <a:pt x="0" y="2382"/>
                  </a:lnTo>
                  <a:lnTo>
                    <a:pt x="0" y="2382"/>
                  </a:lnTo>
                  <a:lnTo>
                    <a:pt x="0" y="2395"/>
                  </a:lnTo>
                  <a:lnTo>
                    <a:pt x="1" y="2406"/>
                  </a:lnTo>
                  <a:lnTo>
                    <a:pt x="3" y="2417"/>
                  </a:lnTo>
                  <a:lnTo>
                    <a:pt x="5" y="2429"/>
                  </a:lnTo>
                  <a:lnTo>
                    <a:pt x="10" y="2451"/>
                  </a:lnTo>
                  <a:lnTo>
                    <a:pt x="19" y="2471"/>
                  </a:lnTo>
                  <a:lnTo>
                    <a:pt x="29" y="2492"/>
                  </a:lnTo>
                  <a:lnTo>
                    <a:pt x="42" y="2510"/>
                  </a:lnTo>
                  <a:lnTo>
                    <a:pt x="56" y="2527"/>
                  </a:lnTo>
                  <a:lnTo>
                    <a:pt x="72" y="2543"/>
                  </a:lnTo>
                  <a:lnTo>
                    <a:pt x="72" y="2543"/>
                  </a:lnTo>
                  <a:lnTo>
                    <a:pt x="273" y="2744"/>
                  </a:lnTo>
                  <a:lnTo>
                    <a:pt x="273" y="2744"/>
                  </a:lnTo>
                  <a:lnTo>
                    <a:pt x="289" y="2760"/>
                  </a:lnTo>
                  <a:lnTo>
                    <a:pt x="305" y="2774"/>
                  </a:lnTo>
                  <a:lnTo>
                    <a:pt x="324" y="2786"/>
                  </a:lnTo>
                  <a:lnTo>
                    <a:pt x="344" y="2796"/>
                  </a:lnTo>
                  <a:lnTo>
                    <a:pt x="364" y="2805"/>
                  </a:lnTo>
                  <a:lnTo>
                    <a:pt x="386" y="2811"/>
                  </a:lnTo>
                  <a:lnTo>
                    <a:pt x="397" y="2813"/>
                  </a:lnTo>
                  <a:lnTo>
                    <a:pt x="409" y="2814"/>
                  </a:lnTo>
                  <a:lnTo>
                    <a:pt x="421" y="2815"/>
                  </a:lnTo>
                  <a:lnTo>
                    <a:pt x="433" y="2816"/>
                  </a:lnTo>
                  <a:lnTo>
                    <a:pt x="433" y="2816"/>
                  </a:lnTo>
                  <a:lnTo>
                    <a:pt x="1954" y="2816"/>
                  </a:lnTo>
                  <a:lnTo>
                    <a:pt x="1954" y="2816"/>
                  </a:lnTo>
                  <a:lnTo>
                    <a:pt x="1985" y="2814"/>
                  </a:lnTo>
                  <a:lnTo>
                    <a:pt x="2013" y="2812"/>
                  </a:lnTo>
                  <a:lnTo>
                    <a:pt x="2038" y="2809"/>
                  </a:lnTo>
                  <a:lnTo>
                    <a:pt x="2060" y="2805"/>
                  </a:lnTo>
                  <a:lnTo>
                    <a:pt x="2079" y="2799"/>
                  </a:lnTo>
                  <a:lnTo>
                    <a:pt x="2096" y="2793"/>
                  </a:lnTo>
                  <a:lnTo>
                    <a:pt x="2111" y="2787"/>
                  </a:lnTo>
                  <a:lnTo>
                    <a:pt x="2123" y="2780"/>
                  </a:lnTo>
                  <a:lnTo>
                    <a:pt x="2133" y="2771"/>
                  </a:lnTo>
                  <a:lnTo>
                    <a:pt x="2142" y="2763"/>
                  </a:lnTo>
                  <a:lnTo>
                    <a:pt x="2149" y="2754"/>
                  </a:lnTo>
                  <a:lnTo>
                    <a:pt x="2154" y="2744"/>
                  </a:lnTo>
                  <a:lnTo>
                    <a:pt x="2157" y="2734"/>
                  </a:lnTo>
                  <a:lnTo>
                    <a:pt x="2160" y="2723"/>
                  </a:lnTo>
                  <a:lnTo>
                    <a:pt x="2161" y="2712"/>
                  </a:lnTo>
                  <a:lnTo>
                    <a:pt x="2162" y="2700"/>
                  </a:lnTo>
                  <a:lnTo>
                    <a:pt x="2162" y="2542"/>
                  </a:lnTo>
                  <a:lnTo>
                    <a:pt x="2162" y="2542"/>
                  </a:lnTo>
                  <a:lnTo>
                    <a:pt x="2145" y="2553"/>
                  </a:lnTo>
                  <a:lnTo>
                    <a:pt x="2145" y="2553"/>
                  </a:lnTo>
                  <a:lnTo>
                    <a:pt x="2128" y="2563"/>
                  </a:lnTo>
                  <a:lnTo>
                    <a:pt x="2109" y="2572"/>
                  </a:lnTo>
                  <a:lnTo>
                    <a:pt x="2090" y="2579"/>
                  </a:lnTo>
                  <a:lnTo>
                    <a:pt x="2068" y="2586"/>
                  </a:lnTo>
                  <a:lnTo>
                    <a:pt x="2043" y="2591"/>
                  </a:lnTo>
                  <a:lnTo>
                    <a:pt x="2016" y="2595"/>
                  </a:lnTo>
                  <a:lnTo>
                    <a:pt x="1984" y="2598"/>
                  </a:lnTo>
                  <a:lnTo>
                    <a:pt x="1949" y="2599"/>
                  </a:lnTo>
                  <a:lnTo>
                    <a:pt x="1949" y="2599"/>
                  </a:lnTo>
                  <a:lnTo>
                    <a:pt x="325" y="2599"/>
                  </a:lnTo>
                  <a:lnTo>
                    <a:pt x="325" y="2599"/>
                  </a:lnTo>
                  <a:lnTo>
                    <a:pt x="325" y="2599"/>
                  </a:lnTo>
                  <a:lnTo>
                    <a:pt x="313" y="2598"/>
                  </a:lnTo>
                  <a:lnTo>
                    <a:pt x="303" y="2597"/>
                  </a:lnTo>
                  <a:lnTo>
                    <a:pt x="293" y="2594"/>
                  </a:lnTo>
                  <a:lnTo>
                    <a:pt x="282" y="2591"/>
                  </a:lnTo>
                  <a:lnTo>
                    <a:pt x="273" y="2586"/>
                  </a:lnTo>
                  <a:lnTo>
                    <a:pt x="264" y="2580"/>
                  </a:lnTo>
                  <a:lnTo>
                    <a:pt x="255" y="2574"/>
                  </a:lnTo>
                  <a:lnTo>
                    <a:pt x="248" y="2567"/>
                  </a:lnTo>
                  <a:lnTo>
                    <a:pt x="241" y="2560"/>
                  </a:lnTo>
                  <a:lnTo>
                    <a:pt x="235" y="2551"/>
                  </a:lnTo>
                  <a:lnTo>
                    <a:pt x="229" y="2542"/>
                  </a:lnTo>
                  <a:lnTo>
                    <a:pt x="225" y="2533"/>
                  </a:lnTo>
                  <a:lnTo>
                    <a:pt x="221" y="2523"/>
                  </a:lnTo>
                  <a:lnTo>
                    <a:pt x="219" y="2513"/>
                  </a:lnTo>
                  <a:lnTo>
                    <a:pt x="217" y="2502"/>
                  </a:lnTo>
                  <a:lnTo>
                    <a:pt x="216" y="2491"/>
                  </a:lnTo>
                  <a:lnTo>
                    <a:pt x="216" y="2057"/>
                  </a:lnTo>
                  <a:lnTo>
                    <a:pt x="216" y="2057"/>
                  </a:lnTo>
                  <a:lnTo>
                    <a:pt x="217" y="2047"/>
                  </a:lnTo>
                  <a:lnTo>
                    <a:pt x="219" y="2036"/>
                  </a:lnTo>
                  <a:lnTo>
                    <a:pt x="221" y="2025"/>
                  </a:lnTo>
                  <a:lnTo>
                    <a:pt x="225" y="2016"/>
                  </a:lnTo>
                  <a:lnTo>
                    <a:pt x="229" y="2006"/>
                  </a:lnTo>
                  <a:lnTo>
                    <a:pt x="235" y="1997"/>
                  </a:lnTo>
                  <a:lnTo>
                    <a:pt x="241" y="1989"/>
                  </a:lnTo>
                  <a:lnTo>
                    <a:pt x="248" y="1982"/>
                  </a:lnTo>
                  <a:lnTo>
                    <a:pt x="255" y="1974"/>
                  </a:lnTo>
                  <a:lnTo>
                    <a:pt x="264" y="1968"/>
                  </a:lnTo>
                  <a:lnTo>
                    <a:pt x="273" y="1963"/>
                  </a:lnTo>
                  <a:lnTo>
                    <a:pt x="282" y="1958"/>
                  </a:lnTo>
                  <a:lnTo>
                    <a:pt x="293" y="1955"/>
                  </a:lnTo>
                  <a:lnTo>
                    <a:pt x="303" y="1951"/>
                  </a:lnTo>
                  <a:lnTo>
                    <a:pt x="313" y="1950"/>
                  </a:lnTo>
                  <a:lnTo>
                    <a:pt x="325" y="1949"/>
                  </a:lnTo>
                  <a:lnTo>
                    <a:pt x="325" y="1949"/>
                  </a:lnTo>
                  <a:lnTo>
                    <a:pt x="2057" y="1949"/>
                  </a:lnTo>
                  <a:lnTo>
                    <a:pt x="2057" y="1949"/>
                  </a:lnTo>
                  <a:lnTo>
                    <a:pt x="2057" y="1949"/>
                  </a:lnTo>
                  <a:lnTo>
                    <a:pt x="2068" y="1950"/>
                  </a:lnTo>
                  <a:lnTo>
                    <a:pt x="2078" y="1951"/>
                  </a:lnTo>
                  <a:lnTo>
                    <a:pt x="2089" y="1955"/>
                  </a:lnTo>
                  <a:lnTo>
                    <a:pt x="2099" y="1958"/>
                  </a:lnTo>
                  <a:lnTo>
                    <a:pt x="2108" y="1963"/>
                  </a:lnTo>
                  <a:lnTo>
                    <a:pt x="2117" y="1968"/>
                  </a:lnTo>
                  <a:lnTo>
                    <a:pt x="2126" y="1974"/>
                  </a:lnTo>
                  <a:lnTo>
                    <a:pt x="2133" y="1982"/>
                  </a:lnTo>
                  <a:lnTo>
                    <a:pt x="2141" y="1989"/>
                  </a:lnTo>
                  <a:lnTo>
                    <a:pt x="2147" y="1997"/>
                  </a:lnTo>
                  <a:lnTo>
                    <a:pt x="2152" y="2006"/>
                  </a:lnTo>
                  <a:lnTo>
                    <a:pt x="2156" y="2016"/>
                  </a:lnTo>
                  <a:lnTo>
                    <a:pt x="2160" y="2025"/>
                  </a:lnTo>
                  <a:lnTo>
                    <a:pt x="2162" y="2036"/>
                  </a:lnTo>
                  <a:lnTo>
                    <a:pt x="2164" y="2047"/>
                  </a:lnTo>
                  <a:lnTo>
                    <a:pt x="2164" y="2057"/>
                  </a:lnTo>
                  <a:lnTo>
                    <a:pt x="2164" y="2382"/>
                  </a:lnTo>
                  <a:lnTo>
                    <a:pt x="2314" y="2382"/>
                  </a:lnTo>
                  <a:lnTo>
                    <a:pt x="2314" y="2382"/>
                  </a:lnTo>
                  <a:lnTo>
                    <a:pt x="2320" y="2382"/>
                  </a:lnTo>
                  <a:lnTo>
                    <a:pt x="2327" y="2381"/>
                  </a:lnTo>
                  <a:lnTo>
                    <a:pt x="2334" y="2380"/>
                  </a:lnTo>
                  <a:lnTo>
                    <a:pt x="2340" y="2377"/>
                  </a:lnTo>
                  <a:lnTo>
                    <a:pt x="2346" y="2375"/>
                  </a:lnTo>
                  <a:lnTo>
                    <a:pt x="2351" y="2371"/>
                  </a:lnTo>
                  <a:lnTo>
                    <a:pt x="2356" y="2367"/>
                  </a:lnTo>
                  <a:lnTo>
                    <a:pt x="2362" y="2362"/>
                  </a:lnTo>
                  <a:lnTo>
                    <a:pt x="2370" y="2353"/>
                  </a:lnTo>
                  <a:lnTo>
                    <a:pt x="2373" y="2347"/>
                  </a:lnTo>
                  <a:lnTo>
                    <a:pt x="2376" y="2341"/>
                  </a:lnTo>
                  <a:lnTo>
                    <a:pt x="2378" y="2334"/>
                  </a:lnTo>
                  <a:lnTo>
                    <a:pt x="2380" y="2328"/>
                  </a:lnTo>
                  <a:lnTo>
                    <a:pt x="2381" y="2322"/>
                  </a:lnTo>
                  <a:lnTo>
                    <a:pt x="2381" y="2315"/>
                  </a:lnTo>
                  <a:lnTo>
                    <a:pt x="2381" y="2166"/>
                  </a:lnTo>
                  <a:lnTo>
                    <a:pt x="2381" y="2166"/>
                  </a:lnTo>
                  <a:lnTo>
                    <a:pt x="2381" y="2154"/>
                  </a:lnTo>
                  <a:lnTo>
                    <a:pt x="2380" y="2142"/>
                  </a:lnTo>
                  <a:lnTo>
                    <a:pt x="2378" y="2131"/>
                  </a:lnTo>
                  <a:lnTo>
                    <a:pt x="2376" y="2120"/>
                  </a:lnTo>
                  <a:lnTo>
                    <a:pt x="2370" y="2098"/>
                  </a:lnTo>
                  <a:lnTo>
                    <a:pt x="2362" y="2077"/>
                  </a:lnTo>
                  <a:lnTo>
                    <a:pt x="2351" y="2056"/>
                  </a:lnTo>
                  <a:lnTo>
                    <a:pt x="2340" y="2039"/>
                  </a:lnTo>
                  <a:lnTo>
                    <a:pt x="2325" y="2021"/>
                  </a:lnTo>
                  <a:lnTo>
                    <a:pt x="2310" y="2005"/>
                  </a:lnTo>
                  <a:lnTo>
                    <a:pt x="2146" y="1841"/>
                  </a:lnTo>
                  <a:lnTo>
                    <a:pt x="2146" y="1841"/>
                  </a:lnTo>
                  <a:lnTo>
                    <a:pt x="2311" y="1676"/>
                  </a:lnTo>
                  <a:lnTo>
                    <a:pt x="2311" y="1676"/>
                  </a:lnTo>
                  <a:lnTo>
                    <a:pt x="2326" y="1661"/>
                  </a:lnTo>
                  <a:lnTo>
                    <a:pt x="2340" y="1643"/>
                  </a:lnTo>
                  <a:lnTo>
                    <a:pt x="2352" y="1626"/>
                  </a:lnTo>
                  <a:lnTo>
                    <a:pt x="2363" y="1606"/>
                  </a:lnTo>
                  <a:lnTo>
                    <a:pt x="2370" y="1584"/>
                  </a:lnTo>
                  <a:lnTo>
                    <a:pt x="2376" y="1562"/>
                  </a:lnTo>
                  <a:lnTo>
                    <a:pt x="2378" y="1551"/>
                  </a:lnTo>
                  <a:lnTo>
                    <a:pt x="2380" y="1539"/>
                  </a:lnTo>
                  <a:lnTo>
                    <a:pt x="2381" y="1528"/>
                  </a:lnTo>
                  <a:lnTo>
                    <a:pt x="2381" y="1517"/>
                  </a:lnTo>
                  <a:lnTo>
                    <a:pt x="2381" y="1300"/>
                  </a:lnTo>
                  <a:lnTo>
                    <a:pt x="2381" y="1300"/>
                  </a:lnTo>
                  <a:lnTo>
                    <a:pt x="2381" y="1288"/>
                  </a:lnTo>
                  <a:lnTo>
                    <a:pt x="2380" y="1276"/>
                  </a:lnTo>
                  <a:lnTo>
                    <a:pt x="2378" y="1264"/>
                  </a:lnTo>
                  <a:lnTo>
                    <a:pt x="2376" y="1253"/>
                  </a:lnTo>
                  <a:lnTo>
                    <a:pt x="2370" y="1231"/>
                  </a:lnTo>
                  <a:lnTo>
                    <a:pt x="2362" y="1210"/>
                  </a:lnTo>
                  <a:lnTo>
                    <a:pt x="2351" y="1191"/>
                  </a:lnTo>
                  <a:lnTo>
                    <a:pt x="2340" y="1172"/>
                  </a:lnTo>
                  <a:lnTo>
                    <a:pt x="2325" y="1154"/>
                  </a:lnTo>
                  <a:lnTo>
                    <a:pt x="2310" y="1139"/>
                  </a:lnTo>
                  <a:lnTo>
                    <a:pt x="2146" y="975"/>
                  </a:lnTo>
                  <a:lnTo>
                    <a:pt x="2146" y="975"/>
                  </a:lnTo>
                  <a:lnTo>
                    <a:pt x="2311" y="810"/>
                  </a:lnTo>
                  <a:lnTo>
                    <a:pt x="2311" y="810"/>
                  </a:lnTo>
                  <a:lnTo>
                    <a:pt x="2326" y="794"/>
                  </a:lnTo>
                  <a:lnTo>
                    <a:pt x="2340" y="778"/>
                  </a:lnTo>
                  <a:lnTo>
                    <a:pt x="2352" y="759"/>
                  </a:lnTo>
                  <a:lnTo>
                    <a:pt x="2363" y="739"/>
                  </a:lnTo>
                  <a:lnTo>
                    <a:pt x="2370" y="718"/>
                  </a:lnTo>
                  <a:lnTo>
                    <a:pt x="2376" y="697"/>
                  </a:lnTo>
                  <a:lnTo>
                    <a:pt x="2378" y="685"/>
                  </a:lnTo>
                  <a:lnTo>
                    <a:pt x="2380" y="674"/>
                  </a:lnTo>
                  <a:lnTo>
                    <a:pt x="2381" y="661"/>
                  </a:lnTo>
                  <a:lnTo>
                    <a:pt x="2381" y="650"/>
                  </a:lnTo>
                  <a:lnTo>
                    <a:pt x="2381" y="650"/>
                  </a:lnTo>
                  <a:close/>
                  <a:moveTo>
                    <a:pt x="2164" y="1192"/>
                  </a:moveTo>
                  <a:lnTo>
                    <a:pt x="2164" y="1625"/>
                  </a:lnTo>
                  <a:lnTo>
                    <a:pt x="2164" y="1625"/>
                  </a:lnTo>
                  <a:lnTo>
                    <a:pt x="2164" y="1636"/>
                  </a:lnTo>
                  <a:lnTo>
                    <a:pt x="2162" y="1646"/>
                  </a:lnTo>
                  <a:lnTo>
                    <a:pt x="2160" y="1657"/>
                  </a:lnTo>
                  <a:lnTo>
                    <a:pt x="2156" y="1667"/>
                  </a:lnTo>
                  <a:lnTo>
                    <a:pt x="2152" y="1676"/>
                  </a:lnTo>
                  <a:lnTo>
                    <a:pt x="2147" y="1685"/>
                  </a:lnTo>
                  <a:lnTo>
                    <a:pt x="2141" y="1693"/>
                  </a:lnTo>
                  <a:lnTo>
                    <a:pt x="2133" y="1701"/>
                  </a:lnTo>
                  <a:lnTo>
                    <a:pt x="2126" y="1708"/>
                  </a:lnTo>
                  <a:lnTo>
                    <a:pt x="2117" y="1714"/>
                  </a:lnTo>
                  <a:lnTo>
                    <a:pt x="2108" y="1720"/>
                  </a:lnTo>
                  <a:lnTo>
                    <a:pt x="2099" y="1724"/>
                  </a:lnTo>
                  <a:lnTo>
                    <a:pt x="2089" y="1728"/>
                  </a:lnTo>
                  <a:lnTo>
                    <a:pt x="2078" y="1730"/>
                  </a:lnTo>
                  <a:lnTo>
                    <a:pt x="2068" y="1732"/>
                  </a:lnTo>
                  <a:lnTo>
                    <a:pt x="2057" y="1732"/>
                  </a:lnTo>
                  <a:lnTo>
                    <a:pt x="2057" y="1732"/>
                  </a:lnTo>
                  <a:lnTo>
                    <a:pt x="325" y="1732"/>
                  </a:lnTo>
                  <a:lnTo>
                    <a:pt x="325" y="1732"/>
                  </a:lnTo>
                  <a:lnTo>
                    <a:pt x="325" y="1732"/>
                  </a:lnTo>
                  <a:lnTo>
                    <a:pt x="313" y="1732"/>
                  </a:lnTo>
                  <a:lnTo>
                    <a:pt x="303" y="1730"/>
                  </a:lnTo>
                  <a:lnTo>
                    <a:pt x="293" y="1728"/>
                  </a:lnTo>
                  <a:lnTo>
                    <a:pt x="282" y="1724"/>
                  </a:lnTo>
                  <a:lnTo>
                    <a:pt x="273" y="1720"/>
                  </a:lnTo>
                  <a:lnTo>
                    <a:pt x="264" y="1714"/>
                  </a:lnTo>
                  <a:lnTo>
                    <a:pt x="255" y="1708"/>
                  </a:lnTo>
                  <a:lnTo>
                    <a:pt x="248" y="1701"/>
                  </a:lnTo>
                  <a:lnTo>
                    <a:pt x="241" y="1693"/>
                  </a:lnTo>
                  <a:lnTo>
                    <a:pt x="235" y="1685"/>
                  </a:lnTo>
                  <a:lnTo>
                    <a:pt x="229" y="1676"/>
                  </a:lnTo>
                  <a:lnTo>
                    <a:pt x="225" y="1667"/>
                  </a:lnTo>
                  <a:lnTo>
                    <a:pt x="221" y="1657"/>
                  </a:lnTo>
                  <a:lnTo>
                    <a:pt x="219" y="1646"/>
                  </a:lnTo>
                  <a:lnTo>
                    <a:pt x="217" y="1636"/>
                  </a:lnTo>
                  <a:lnTo>
                    <a:pt x="216" y="1625"/>
                  </a:lnTo>
                  <a:lnTo>
                    <a:pt x="216" y="1192"/>
                  </a:lnTo>
                  <a:lnTo>
                    <a:pt x="216" y="1192"/>
                  </a:lnTo>
                  <a:lnTo>
                    <a:pt x="217" y="1180"/>
                  </a:lnTo>
                  <a:lnTo>
                    <a:pt x="219" y="1170"/>
                  </a:lnTo>
                  <a:lnTo>
                    <a:pt x="221" y="1160"/>
                  </a:lnTo>
                  <a:lnTo>
                    <a:pt x="225" y="1149"/>
                  </a:lnTo>
                  <a:lnTo>
                    <a:pt x="229" y="1140"/>
                  </a:lnTo>
                  <a:lnTo>
                    <a:pt x="235" y="1131"/>
                  </a:lnTo>
                  <a:lnTo>
                    <a:pt x="241" y="1122"/>
                  </a:lnTo>
                  <a:lnTo>
                    <a:pt x="248" y="1115"/>
                  </a:lnTo>
                  <a:lnTo>
                    <a:pt x="255" y="1108"/>
                  </a:lnTo>
                  <a:lnTo>
                    <a:pt x="264" y="1101"/>
                  </a:lnTo>
                  <a:lnTo>
                    <a:pt x="273" y="1096"/>
                  </a:lnTo>
                  <a:lnTo>
                    <a:pt x="282" y="1092"/>
                  </a:lnTo>
                  <a:lnTo>
                    <a:pt x="293" y="1088"/>
                  </a:lnTo>
                  <a:lnTo>
                    <a:pt x="303" y="1086"/>
                  </a:lnTo>
                  <a:lnTo>
                    <a:pt x="313" y="1084"/>
                  </a:lnTo>
                  <a:lnTo>
                    <a:pt x="325" y="1084"/>
                  </a:lnTo>
                  <a:lnTo>
                    <a:pt x="325" y="1083"/>
                  </a:lnTo>
                  <a:lnTo>
                    <a:pt x="2057" y="1083"/>
                  </a:lnTo>
                  <a:lnTo>
                    <a:pt x="2057" y="1084"/>
                  </a:lnTo>
                  <a:lnTo>
                    <a:pt x="2057" y="1084"/>
                  </a:lnTo>
                  <a:lnTo>
                    <a:pt x="2068" y="1084"/>
                  </a:lnTo>
                  <a:lnTo>
                    <a:pt x="2078" y="1086"/>
                  </a:lnTo>
                  <a:lnTo>
                    <a:pt x="2089" y="1088"/>
                  </a:lnTo>
                  <a:lnTo>
                    <a:pt x="2099" y="1092"/>
                  </a:lnTo>
                  <a:lnTo>
                    <a:pt x="2108" y="1096"/>
                  </a:lnTo>
                  <a:lnTo>
                    <a:pt x="2117" y="1101"/>
                  </a:lnTo>
                  <a:lnTo>
                    <a:pt x="2126" y="1108"/>
                  </a:lnTo>
                  <a:lnTo>
                    <a:pt x="2133" y="1115"/>
                  </a:lnTo>
                  <a:lnTo>
                    <a:pt x="2141" y="1122"/>
                  </a:lnTo>
                  <a:lnTo>
                    <a:pt x="2147" y="1131"/>
                  </a:lnTo>
                  <a:lnTo>
                    <a:pt x="2152" y="1140"/>
                  </a:lnTo>
                  <a:lnTo>
                    <a:pt x="2156" y="1149"/>
                  </a:lnTo>
                  <a:lnTo>
                    <a:pt x="2160" y="1160"/>
                  </a:lnTo>
                  <a:lnTo>
                    <a:pt x="2162" y="1170"/>
                  </a:lnTo>
                  <a:lnTo>
                    <a:pt x="2164" y="1180"/>
                  </a:lnTo>
                  <a:lnTo>
                    <a:pt x="2164" y="1192"/>
                  </a:lnTo>
                  <a:lnTo>
                    <a:pt x="2164" y="1192"/>
                  </a:lnTo>
                  <a:close/>
                  <a:moveTo>
                    <a:pt x="2164" y="758"/>
                  </a:moveTo>
                  <a:lnTo>
                    <a:pt x="2164" y="758"/>
                  </a:lnTo>
                  <a:lnTo>
                    <a:pt x="2164" y="769"/>
                  </a:lnTo>
                  <a:lnTo>
                    <a:pt x="2162" y="780"/>
                  </a:lnTo>
                  <a:lnTo>
                    <a:pt x="2160" y="790"/>
                  </a:lnTo>
                  <a:lnTo>
                    <a:pt x="2156" y="800"/>
                  </a:lnTo>
                  <a:lnTo>
                    <a:pt x="2152" y="810"/>
                  </a:lnTo>
                  <a:lnTo>
                    <a:pt x="2147" y="819"/>
                  </a:lnTo>
                  <a:lnTo>
                    <a:pt x="2141" y="827"/>
                  </a:lnTo>
                  <a:lnTo>
                    <a:pt x="2133" y="835"/>
                  </a:lnTo>
                  <a:lnTo>
                    <a:pt x="2126" y="842"/>
                  </a:lnTo>
                  <a:lnTo>
                    <a:pt x="2117" y="848"/>
                  </a:lnTo>
                  <a:lnTo>
                    <a:pt x="2108" y="853"/>
                  </a:lnTo>
                  <a:lnTo>
                    <a:pt x="2099" y="858"/>
                  </a:lnTo>
                  <a:lnTo>
                    <a:pt x="2089" y="862"/>
                  </a:lnTo>
                  <a:lnTo>
                    <a:pt x="2078" y="865"/>
                  </a:lnTo>
                  <a:lnTo>
                    <a:pt x="2068" y="866"/>
                  </a:lnTo>
                  <a:lnTo>
                    <a:pt x="2057" y="867"/>
                  </a:lnTo>
                  <a:lnTo>
                    <a:pt x="325" y="867"/>
                  </a:lnTo>
                  <a:lnTo>
                    <a:pt x="325" y="867"/>
                  </a:lnTo>
                  <a:lnTo>
                    <a:pt x="313" y="866"/>
                  </a:lnTo>
                  <a:lnTo>
                    <a:pt x="303" y="865"/>
                  </a:lnTo>
                  <a:lnTo>
                    <a:pt x="293" y="862"/>
                  </a:lnTo>
                  <a:lnTo>
                    <a:pt x="282" y="858"/>
                  </a:lnTo>
                  <a:lnTo>
                    <a:pt x="273" y="853"/>
                  </a:lnTo>
                  <a:lnTo>
                    <a:pt x="264" y="848"/>
                  </a:lnTo>
                  <a:lnTo>
                    <a:pt x="255" y="842"/>
                  </a:lnTo>
                  <a:lnTo>
                    <a:pt x="248" y="835"/>
                  </a:lnTo>
                  <a:lnTo>
                    <a:pt x="241" y="827"/>
                  </a:lnTo>
                  <a:lnTo>
                    <a:pt x="235" y="819"/>
                  </a:lnTo>
                  <a:lnTo>
                    <a:pt x="229" y="810"/>
                  </a:lnTo>
                  <a:lnTo>
                    <a:pt x="225" y="800"/>
                  </a:lnTo>
                  <a:lnTo>
                    <a:pt x="221" y="790"/>
                  </a:lnTo>
                  <a:lnTo>
                    <a:pt x="219" y="780"/>
                  </a:lnTo>
                  <a:lnTo>
                    <a:pt x="217" y="769"/>
                  </a:lnTo>
                  <a:lnTo>
                    <a:pt x="216" y="758"/>
                  </a:lnTo>
                  <a:lnTo>
                    <a:pt x="216" y="325"/>
                  </a:lnTo>
                  <a:lnTo>
                    <a:pt x="216" y="325"/>
                  </a:lnTo>
                  <a:lnTo>
                    <a:pt x="217" y="314"/>
                  </a:lnTo>
                  <a:lnTo>
                    <a:pt x="219" y="303"/>
                  </a:lnTo>
                  <a:lnTo>
                    <a:pt x="221" y="293"/>
                  </a:lnTo>
                  <a:lnTo>
                    <a:pt x="225" y="283"/>
                  </a:lnTo>
                  <a:lnTo>
                    <a:pt x="229" y="273"/>
                  </a:lnTo>
                  <a:lnTo>
                    <a:pt x="235" y="265"/>
                  </a:lnTo>
                  <a:lnTo>
                    <a:pt x="241" y="257"/>
                  </a:lnTo>
                  <a:lnTo>
                    <a:pt x="248" y="248"/>
                  </a:lnTo>
                  <a:lnTo>
                    <a:pt x="255" y="242"/>
                  </a:lnTo>
                  <a:lnTo>
                    <a:pt x="264" y="236"/>
                  </a:lnTo>
                  <a:lnTo>
                    <a:pt x="273" y="230"/>
                  </a:lnTo>
                  <a:lnTo>
                    <a:pt x="282" y="226"/>
                  </a:lnTo>
                  <a:lnTo>
                    <a:pt x="293" y="221"/>
                  </a:lnTo>
                  <a:lnTo>
                    <a:pt x="303" y="219"/>
                  </a:lnTo>
                  <a:lnTo>
                    <a:pt x="313" y="217"/>
                  </a:lnTo>
                  <a:lnTo>
                    <a:pt x="325" y="217"/>
                  </a:lnTo>
                  <a:lnTo>
                    <a:pt x="2057" y="217"/>
                  </a:lnTo>
                  <a:lnTo>
                    <a:pt x="2057" y="217"/>
                  </a:lnTo>
                  <a:lnTo>
                    <a:pt x="2068" y="217"/>
                  </a:lnTo>
                  <a:lnTo>
                    <a:pt x="2078" y="219"/>
                  </a:lnTo>
                  <a:lnTo>
                    <a:pt x="2089" y="221"/>
                  </a:lnTo>
                  <a:lnTo>
                    <a:pt x="2099" y="226"/>
                  </a:lnTo>
                  <a:lnTo>
                    <a:pt x="2108" y="230"/>
                  </a:lnTo>
                  <a:lnTo>
                    <a:pt x="2117" y="236"/>
                  </a:lnTo>
                  <a:lnTo>
                    <a:pt x="2126" y="242"/>
                  </a:lnTo>
                  <a:lnTo>
                    <a:pt x="2133" y="248"/>
                  </a:lnTo>
                  <a:lnTo>
                    <a:pt x="2141" y="257"/>
                  </a:lnTo>
                  <a:lnTo>
                    <a:pt x="2147" y="265"/>
                  </a:lnTo>
                  <a:lnTo>
                    <a:pt x="2152" y="273"/>
                  </a:lnTo>
                  <a:lnTo>
                    <a:pt x="2156" y="283"/>
                  </a:lnTo>
                  <a:lnTo>
                    <a:pt x="2160" y="293"/>
                  </a:lnTo>
                  <a:lnTo>
                    <a:pt x="2162" y="303"/>
                  </a:lnTo>
                  <a:lnTo>
                    <a:pt x="2164" y="314"/>
                  </a:lnTo>
                  <a:lnTo>
                    <a:pt x="2164" y="325"/>
                  </a:lnTo>
                  <a:lnTo>
                    <a:pt x="2164" y="758"/>
                  </a:lnTo>
                  <a:close/>
                </a:path>
              </a:pathLst>
            </a:custGeom>
            <a:solidFill>
              <a:srgbClr val="4D4D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8" name="Freeform 55">
              <a:extLst>
                <a:ext uri="{FF2B5EF4-FFF2-40B4-BE49-F238E27FC236}">
                  <a16:creationId xmlns:a16="http://schemas.microsoft.com/office/drawing/2014/main" xmlns="" id="{31298DF0-2622-4840-944D-18E5C25FE89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8150" y="9685338"/>
              <a:ext cx="138113" cy="68263"/>
            </a:xfrm>
            <a:custGeom>
              <a:avLst/>
              <a:gdLst>
                <a:gd name="T0" fmla="*/ 67 w 432"/>
                <a:gd name="T1" fmla="*/ 0 h 217"/>
                <a:gd name="T2" fmla="*/ 61 w 432"/>
                <a:gd name="T3" fmla="*/ 1 h 217"/>
                <a:gd name="T4" fmla="*/ 47 w 432"/>
                <a:gd name="T5" fmla="*/ 3 h 217"/>
                <a:gd name="T6" fmla="*/ 35 w 432"/>
                <a:gd name="T7" fmla="*/ 8 h 217"/>
                <a:gd name="T8" fmla="*/ 25 w 432"/>
                <a:gd name="T9" fmla="*/ 16 h 217"/>
                <a:gd name="T10" fmla="*/ 15 w 432"/>
                <a:gd name="T11" fmla="*/ 25 h 217"/>
                <a:gd name="T12" fmla="*/ 8 w 432"/>
                <a:gd name="T13" fmla="*/ 36 h 217"/>
                <a:gd name="T14" fmla="*/ 3 w 432"/>
                <a:gd name="T15" fmla="*/ 48 h 217"/>
                <a:gd name="T16" fmla="*/ 0 w 432"/>
                <a:gd name="T17" fmla="*/ 61 h 217"/>
                <a:gd name="T18" fmla="*/ 0 w 432"/>
                <a:gd name="T19" fmla="*/ 150 h 217"/>
                <a:gd name="T20" fmla="*/ 0 w 432"/>
                <a:gd name="T21" fmla="*/ 156 h 217"/>
                <a:gd name="T22" fmla="*/ 3 w 432"/>
                <a:gd name="T23" fmla="*/ 169 h 217"/>
                <a:gd name="T24" fmla="*/ 8 w 432"/>
                <a:gd name="T25" fmla="*/ 182 h 217"/>
                <a:gd name="T26" fmla="*/ 19 w 432"/>
                <a:gd name="T27" fmla="*/ 197 h 217"/>
                <a:gd name="T28" fmla="*/ 30 w 432"/>
                <a:gd name="T29" fmla="*/ 206 h 217"/>
                <a:gd name="T30" fmla="*/ 41 w 432"/>
                <a:gd name="T31" fmla="*/ 212 h 217"/>
                <a:gd name="T32" fmla="*/ 54 w 432"/>
                <a:gd name="T33" fmla="*/ 216 h 217"/>
                <a:gd name="T34" fmla="*/ 67 w 432"/>
                <a:gd name="T35" fmla="*/ 217 h 217"/>
                <a:gd name="T36" fmla="*/ 365 w 432"/>
                <a:gd name="T37" fmla="*/ 217 h 217"/>
                <a:gd name="T38" fmla="*/ 378 w 432"/>
                <a:gd name="T39" fmla="*/ 216 h 217"/>
                <a:gd name="T40" fmla="*/ 391 w 432"/>
                <a:gd name="T41" fmla="*/ 212 h 217"/>
                <a:gd name="T42" fmla="*/ 403 w 432"/>
                <a:gd name="T43" fmla="*/ 206 h 217"/>
                <a:gd name="T44" fmla="*/ 417 w 432"/>
                <a:gd name="T45" fmla="*/ 192 h 217"/>
                <a:gd name="T46" fmla="*/ 425 w 432"/>
                <a:gd name="T47" fmla="*/ 182 h 217"/>
                <a:gd name="T48" fmla="*/ 430 w 432"/>
                <a:gd name="T49" fmla="*/ 169 h 217"/>
                <a:gd name="T50" fmla="*/ 432 w 432"/>
                <a:gd name="T51" fmla="*/ 156 h 217"/>
                <a:gd name="T52" fmla="*/ 432 w 432"/>
                <a:gd name="T53" fmla="*/ 69 h 217"/>
                <a:gd name="T54" fmla="*/ 432 w 432"/>
                <a:gd name="T55" fmla="*/ 61 h 217"/>
                <a:gd name="T56" fmla="*/ 430 w 432"/>
                <a:gd name="T57" fmla="*/ 48 h 217"/>
                <a:gd name="T58" fmla="*/ 425 w 432"/>
                <a:gd name="T59" fmla="*/ 36 h 217"/>
                <a:gd name="T60" fmla="*/ 417 w 432"/>
                <a:gd name="T61" fmla="*/ 25 h 217"/>
                <a:gd name="T62" fmla="*/ 409 w 432"/>
                <a:gd name="T63" fmla="*/ 16 h 217"/>
                <a:gd name="T64" fmla="*/ 397 w 432"/>
                <a:gd name="T65" fmla="*/ 8 h 217"/>
                <a:gd name="T66" fmla="*/ 385 w 432"/>
                <a:gd name="T67" fmla="*/ 3 h 217"/>
                <a:gd name="T68" fmla="*/ 372 w 432"/>
                <a:gd name="T69" fmla="*/ 1 h 217"/>
                <a:gd name="T70" fmla="*/ 365 w 432"/>
                <a:gd name="T71" fmla="*/ 0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432" h="217">
                  <a:moveTo>
                    <a:pt x="365" y="0"/>
                  </a:moveTo>
                  <a:lnTo>
                    <a:pt x="67" y="0"/>
                  </a:lnTo>
                  <a:lnTo>
                    <a:pt x="67" y="0"/>
                  </a:lnTo>
                  <a:lnTo>
                    <a:pt x="61" y="1"/>
                  </a:lnTo>
                  <a:lnTo>
                    <a:pt x="54" y="2"/>
                  </a:lnTo>
                  <a:lnTo>
                    <a:pt x="47" y="3"/>
                  </a:lnTo>
                  <a:lnTo>
                    <a:pt x="41" y="6"/>
                  </a:lnTo>
                  <a:lnTo>
                    <a:pt x="35" y="8"/>
                  </a:lnTo>
                  <a:lnTo>
                    <a:pt x="30" y="13"/>
                  </a:lnTo>
                  <a:lnTo>
                    <a:pt x="25" y="16"/>
                  </a:lnTo>
                  <a:lnTo>
                    <a:pt x="19" y="21"/>
                  </a:lnTo>
                  <a:lnTo>
                    <a:pt x="15" y="25"/>
                  </a:lnTo>
                  <a:lnTo>
                    <a:pt x="11" y="30"/>
                  </a:lnTo>
                  <a:lnTo>
                    <a:pt x="8" y="36"/>
                  </a:lnTo>
                  <a:lnTo>
                    <a:pt x="5" y="42"/>
                  </a:lnTo>
                  <a:lnTo>
                    <a:pt x="3" y="48"/>
                  </a:lnTo>
                  <a:lnTo>
                    <a:pt x="1" y="55"/>
                  </a:lnTo>
                  <a:lnTo>
                    <a:pt x="0" y="61"/>
                  </a:lnTo>
                  <a:lnTo>
                    <a:pt x="0" y="69"/>
                  </a:lnTo>
                  <a:lnTo>
                    <a:pt x="0" y="150"/>
                  </a:lnTo>
                  <a:lnTo>
                    <a:pt x="0" y="150"/>
                  </a:lnTo>
                  <a:lnTo>
                    <a:pt x="0" y="156"/>
                  </a:lnTo>
                  <a:lnTo>
                    <a:pt x="1" y="163"/>
                  </a:lnTo>
                  <a:lnTo>
                    <a:pt x="3" y="169"/>
                  </a:lnTo>
                  <a:lnTo>
                    <a:pt x="5" y="175"/>
                  </a:lnTo>
                  <a:lnTo>
                    <a:pt x="8" y="182"/>
                  </a:lnTo>
                  <a:lnTo>
                    <a:pt x="11" y="187"/>
                  </a:lnTo>
                  <a:lnTo>
                    <a:pt x="19" y="197"/>
                  </a:lnTo>
                  <a:lnTo>
                    <a:pt x="25" y="201"/>
                  </a:lnTo>
                  <a:lnTo>
                    <a:pt x="30" y="206"/>
                  </a:lnTo>
                  <a:lnTo>
                    <a:pt x="35" y="209"/>
                  </a:lnTo>
                  <a:lnTo>
                    <a:pt x="41" y="212"/>
                  </a:lnTo>
                  <a:lnTo>
                    <a:pt x="47" y="214"/>
                  </a:lnTo>
                  <a:lnTo>
                    <a:pt x="54" y="216"/>
                  </a:lnTo>
                  <a:lnTo>
                    <a:pt x="61" y="217"/>
                  </a:lnTo>
                  <a:lnTo>
                    <a:pt x="67" y="217"/>
                  </a:lnTo>
                  <a:lnTo>
                    <a:pt x="365" y="217"/>
                  </a:lnTo>
                  <a:lnTo>
                    <a:pt x="365" y="217"/>
                  </a:lnTo>
                  <a:lnTo>
                    <a:pt x="372" y="217"/>
                  </a:lnTo>
                  <a:lnTo>
                    <a:pt x="378" y="216"/>
                  </a:lnTo>
                  <a:lnTo>
                    <a:pt x="385" y="214"/>
                  </a:lnTo>
                  <a:lnTo>
                    <a:pt x="391" y="212"/>
                  </a:lnTo>
                  <a:lnTo>
                    <a:pt x="397" y="209"/>
                  </a:lnTo>
                  <a:lnTo>
                    <a:pt x="403" y="206"/>
                  </a:lnTo>
                  <a:lnTo>
                    <a:pt x="413" y="197"/>
                  </a:lnTo>
                  <a:lnTo>
                    <a:pt x="417" y="192"/>
                  </a:lnTo>
                  <a:lnTo>
                    <a:pt x="421" y="187"/>
                  </a:lnTo>
                  <a:lnTo>
                    <a:pt x="425" y="182"/>
                  </a:lnTo>
                  <a:lnTo>
                    <a:pt x="427" y="175"/>
                  </a:lnTo>
                  <a:lnTo>
                    <a:pt x="430" y="169"/>
                  </a:lnTo>
                  <a:lnTo>
                    <a:pt x="431" y="163"/>
                  </a:lnTo>
                  <a:lnTo>
                    <a:pt x="432" y="156"/>
                  </a:lnTo>
                  <a:lnTo>
                    <a:pt x="432" y="150"/>
                  </a:lnTo>
                  <a:lnTo>
                    <a:pt x="432" y="69"/>
                  </a:lnTo>
                  <a:lnTo>
                    <a:pt x="432" y="69"/>
                  </a:lnTo>
                  <a:lnTo>
                    <a:pt x="432" y="61"/>
                  </a:lnTo>
                  <a:lnTo>
                    <a:pt x="431" y="55"/>
                  </a:lnTo>
                  <a:lnTo>
                    <a:pt x="430" y="48"/>
                  </a:lnTo>
                  <a:lnTo>
                    <a:pt x="427" y="42"/>
                  </a:lnTo>
                  <a:lnTo>
                    <a:pt x="425" y="36"/>
                  </a:lnTo>
                  <a:lnTo>
                    <a:pt x="421" y="30"/>
                  </a:lnTo>
                  <a:lnTo>
                    <a:pt x="417" y="25"/>
                  </a:lnTo>
                  <a:lnTo>
                    <a:pt x="413" y="21"/>
                  </a:lnTo>
                  <a:lnTo>
                    <a:pt x="409" y="16"/>
                  </a:lnTo>
                  <a:lnTo>
                    <a:pt x="403" y="13"/>
                  </a:lnTo>
                  <a:lnTo>
                    <a:pt x="397" y="8"/>
                  </a:lnTo>
                  <a:lnTo>
                    <a:pt x="391" y="6"/>
                  </a:lnTo>
                  <a:lnTo>
                    <a:pt x="385" y="3"/>
                  </a:lnTo>
                  <a:lnTo>
                    <a:pt x="378" y="2"/>
                  </a:lnTo>
                  <a:lnTo>
                    <a:pt x="372" y="1"/>
                  </a:lnTo>
                  <a:lnTo>
                    <a:pt x="365" y="0"/>
                  </a:lnTo>
                  <a:lnTo>
                    <a:pt x="365" y="0"/>
                  </a:lnTo>
                  <a:close/>
                </a:path>
              </a:pathLst>
            </a:custGeom>
            <a:solidFill>
              <a:srgbClr val="4D4D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9" name="Freeform 56">
              <a:extLst>
                <a:ext uri="{FF2B5EF4-FFF2-40B4-BE49-F238E27FC236}">
                  <a16:creationId xmlns:a16="http://schemas.microsoft.com/office/drawing/2014/main" xmlns="" id="{EF2FE3D4-7C55-4FC8-A2CA-05D99AC56A4D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8150" y="9959975"/>
              <a:ext cx="138113" cy="69850"/>
            </a:xfrm>
            <a:custGeom>
              <a:avLst/>
              <a:gdLst>
                <a:gd name="T0" fmla="*/ 67 w 432"/>
                <a:gd name="T1" fmla="*/ 0 h 217"/>
                <a:gd name="T2" fmla="*/ 61 w 432"/>
                <a:gd name="T3" fmla="*/ 0 h 217"/>
                <a:gd name="T4" fmla="*/ 47 w 432"/>
                <a:gd name="T5" fmla="*/ 3 h 217"/>
                <a:gd name="T6" fmla="*/ 35 w 432"/>
                <a:gd name="T7" fmla="*/ 8 h 217"/>
                <a:gd name="T8" fmla="*/ 19 w 432"/>
                <a:gd name="T9" fmla="*/ 19 h 217"/>
                <a:gd name="T10" fmla="*/ 8 w 432"/>
                <a:gd name="T11" fmla="*/ 35 h 217"/>
                <a:gd name="T12" fmla="*/ 3 w 432"/>
                <a:gd name="T13" fmla="*/ 47 h 217"/>
                <a:gd name="T14" fmla="*/ 0 w 432"/>
                <a:gd name="T15" fmla="*/ 61 h 217"/>
                <a:gd name="T16" fmla="*/ 0 w 432"/>
                <a:gd name="T17" fmla="*/ 148 h 217"/>
                <a:gd name="T18" fmla="*/ 0 w 432"/>
                <a:gd name="T19" fmla="*/ 155 h 217"/>
                <a:gd name="T20" fmla="*/ 3 w 432"/>
                <a:gd name="T21" fmla="*/ 169 h 217"/>
                <a:gd name="T22" fmla="*/ 8 w 432"/>
                <a:gd name="T23" fmla="*/ 180 h 217"/>
                <a:gd name="T24" fmla="*/ 15 w 432"/>
                <a:gd name="T25" fmla="*/ 192 h 217"/>
                <a:gd name="T26" fmla="*/ 25 w 432"/>
                <a:gd name="T27" fmla="*/ 201 h 217"/>
                <a:gd name="T28" fmla="*/ 35 w 432"/>
                <a:gd name="T29" fmla="*/ 208 h 217"/>
                <a:gd name="T30" fmla="*/ 47 w 432"/>
                <a:gd name="T31" fmla="*/ 213 h 217"/>
                <a:gd name="T32" fmla="*/ 61 w 432"/>
                <a:gd name="T33" fmla="*/ 216 h 217"/>
                <a:gd name="T34" fmla="*/ 365 w 432"/>
                <a:gd name="T35" fmla="*/ 217 h 217"/>
                <a:gd name="T36" fmla="*/ 372 w 432"/>
                <a:gd name="T37" fmla="*/ 216 h 217"/>
                <a:gd name="T38" fmla="*/ 385 w 432"/>
                <a:gd name="T39" fmla="*/ 213 h 217"/>
                <a:gd name="T40" fmla="*/ 397 w 432"/>
                <a:gd name="T41" fmla="*/ 208 h 217"/>
                <a:gd name="T42" fmla="*/ 409 w 432"/>
                <a:gd name="T43" fmla="*/ 201 h 217"/>
                <a:gd name="T44" fmla="*/ 417 w 432"/>
                <a:gd name="T45" fmla="*/ 192 h 217"/>
                <a:gd name="T46" fmla="*/ 425 w 432"/>
                <a:gd name="T47" fmla="*/ 180 h 217"/>
                <a:gd name="T48" fmla="*/ 430 w 432"/>
                <a:gd name="T49" fmla="*/ 169 h 217"/>
                <a:gd name="T50" fmla="*/ 432 w 432"/>
                <a:gd name="T51" fmla="*/ 155 h 217"/>
                <a:gd name="T52" fmla="*/ 432 w 432"/>
                <a:gd name="T53" fmla="*/ 68 h 217"/>
                <a:gd name="T54" fmla="*/ 432 w 432"/>
                <a:gd name="T55" fmla="*/ 61 h 217"/>
                <a:gd name="T56" fmla="*/ 430 w 432"/>
                <a:gd name="T57" fmla="*/ 47 h 217"/>
                <a:gd name="T58" fmla="*/ 425 w 432"/>
                <a:gd name="T59" fmla="*/ 35 h 217"/>
                <a:gd name="T60" fmla="*/ 417 w 432"/>
                <a:gd name="T61" fmla="*/ 25 h 217"/>
                <a:gd name="T62" fmla="*/ 403 w 432"/>
                <a:gd name="T63" fmla="*/ 11 h 217"/>
                <a:gd name="T64" fmla="*/ 391 w 432"/>
                <a:gd name="T65" fmla="*/ 5 h 217"/>
                <a:gd name="T66" fmla="*/ 378 w 432"/>
                <a:gd name="T67" fmla="*/ 1 h 217"/>
                <a:gd name="T68" fmla="*/ 365 w 432"/>
                <a:gd name="T69" fmla="*/ 0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32" h="217">
                  <a:moveTo>
                    <a:pt x="365" y="0"/>
                  </a:moveTo>
                  <a:lnTo>
                    <a:pt x="67" y="0"/>
                  </a:lnTo>
                  <a:lnTo>
                    <a:pt x="67" y="0"/>
                  </a:lnTo>
                  <a:lnTo>
                    <a:pt x="61" y="0"/>
                  </a:lnTo>
                  <a:lnTo>
                    <a:pt x="54" y="1"/>
                  </a:lnTo>
                  <a:lnTo>
                    <a:pt x="47" y="3"/>
                  </a:lnTo>
                  <a:lnTo>
                    <a:pt x="41" y="5"/>
                  </a:lnTo>
                  <a:lnTo>
                    <a:pt x="35" y="8"/>
                  </a:lnTo>
                  <a:lnTo>
                    <a:pt x="30" y="11"/>
                  </a:lnTo>
                  <a:lnTo>
                    <a:pt x="19" y="19"/>
                  </a:lnTo>
                  <a:lnTo>
                    <a:pt x="11" y="30"/>
                  </a:lnTo>
                  <a:lnTo>
                    <a:pt x="8" y="35"/>
                  </a:lnTo>
                  <a:lnTo>
                    <a:pt x="5" y="41"/>
                  </a:lnTo>
                  <a:lnTo>
                    <a:pt x="3" y="47"/>
                  </a:lnTo>
                  <a:lnTo>
                    <a:pt x="1" y="54"/>
                  </a:lnTo>
                  <a:lnTo>
                    <a:pt x="0" y="61"/>
                  </a:lnTo>
                  <a:lnTo>
                    <a:pt x="0" y="68"/>
                  </a:lnTo>
                  <a:lnTo>
                    <a:pt x="0" y="148"/>
                  </a:lnTo>
                  <a:lnTo>
                    <a:pt x="0" y="148"/>
                  </a:lnTo>
                  <a:lnTo>
                    <a:pt x="0" y="155"/>
                  </a:lnTo>
                  <a:lnTo>
                    <a:pt x="1" y="162"/>
                  </a:lnTo>
                  <a:lnTo>
                    <a:pt x="3" y="169"/>
                  </a:lnTo>
                  <a:lnTo>
                    <a:pt x="5" y="175"/>
                  </a:lnTo>
                  <a:lnTo>
                    <a:pt x="8" y="180"/>
                  </a:lnTo>
                  <a:lnTo>
                    <a:pt x="11" y="186"/>
                  </a:lnTo>
                  <a:lnTo>
                    <a:pt x="15" y="192"/>
                  </a:lnTo>
                  <a:lnTo>
                    <a:pt x="19" y="197"/>
                  </a:lnTo>
                  <a:lnTo>
                    <a:pt x="25" y="201"/>
                  </a:lnTo>
                  <a:lnTo>
                    <a:pt x="30" y="205"/>
                  </a:lnTo>
                  <a:lnTo>
                    <a:pt x="35" y="208"/>
                  </a:lnTo>
                  <a:lnTo>
                    <a:pt x="41" y="211"/>
                  </a:lnTo>
                  <a:lnTo>
                    <a:pt x="47" y="213"/>
                  </a:lnTo>
                  <a:lnTo>
                    <a:pt x="54" y="215"/>
                  </a:lnTo>
                  <a:lnTo>
                    <a:pt x="61" y="216"/>
                  </a:lnTo>
                  <a:lnTo>
                    <a:pt x="67" y="217"/>
                  </a:lnTo>
                  <a:lnTo>
                    <a:pt x="365" y="217"/>
                  </a:lnTo>
                  <a:lnTo>
                    <a:pt x="365" y="217"/>
                  </a:lnTo>
                  <a:lnTo>
                    <a:pt x="372" y="216"/>
                  </a:lnTo>
                  <a:lnTo>
                    <a:pt x="378" y="215"/>
                  </a:lnTo>
                  <a:lnTo>
                    <a:pt x="385" y="213"/>
                  </a:lnTo>
                  <a:lnTo>
                    <a:pt x="391" y="211"/>
                  </a:lnTo>
                  <a:lnTo>
                    <a:pt x="397" y="208"/>
                  </a:lnTo>
                  <a:lnTo>
                    <a:pt x="403" y="205"/>
                  </a:lnTo>
                  <a:lnTo>
                    <a:pt x="409" y="201"/>
                  </a:lnTo>
                  <a:lnTo>
                    <a:pt x="413" y="197"/>
                  </a:lnTo>
                  <a:lnTo>
                    <a:pt x="417" y="192"/>
                  </a:lnTo>
                  <a:lnTo>
                    <a:pt x="421" y="186"/>
                  </a:lnTo>
                  <a:lnTo>
                    <a:pt x="425" y="180"/>
                  </a:lnTo>
                  <a:lnTo>
                    <a:pt x="427" y="175"/>
                  </a:lnTo>
                  <a:lnTo>
                    <a:pt x="430" y="169"/>
                  </a:lnTo>
                  <a:lnTo>
                    <a:pt x="431" y="162"/>
                  </a:lnTo>
                  <a:lnTo>
                    <a:pt x="432" y="155"/>
                  </a:lnTo>
                  <a:lnTo>
                    <a:pt x="432" y="148"/>
                  </a:lnTo>
                  <a:lnTo>
                    <a:pt x="432" y="68"/>
                  </a:lnTo>
                  <a:lnTo>
                    <a:pt x="432" y="68"/>
                  </a:lnTo>
                  <a:lnTo>
                    <a:pt x="432" y="61"/>
                  </a:lnTo>
                  <a:lnTo>
                    <a:pt x="431" y="54"/>
                  </a:lnTo>
                  <a:lnTo>
                    <a:pt x="430" y="47"/>
                  </a:lnTo>
                  <a:lnTo>
                    <a:pt x="427" y="41"/>
                  </a:lnTo>
                  <a:lnTo>
                    <a:pt x="425" y="35"/>
                  </a:lnTo>
                  <a:lnTo>
                    <a:pt x="421" y="30"/>
                  </a:lnTo>
                  <a:lnTo>
                    <a:pt x="417" y="25"/>
                  </a:lnTo>
                  <a:lnTo>
                    <a:pt x="413" y="19"/>
                  </a:lnTo>
                  <a:lnTo>
                    <a:pt x="403" y="11"/>
                  </a:lnTo>
                  <a:lnTo>
                    <a:pt x="397" y="8"/>
                  </a:lnTo>
                  <a:lnTo>
                    <a:pt x="391" y="5"/>
                  </a:lnTo>
                  <a:lnTo>
                    <a:pt x="385" y="3"/>
                  </a:lnTo>
                  <a:lnTo>
                    <a:pt x="378" y="1"/>
                  </a:lnTo>
                  <a:lnTo>
                    <a:pt x="372" y="0"/>
                  </a:lnTo>
                  <a:lnTo>
                    <a:pt x="365" y="0"/>
                  </a:lnTo>
                  <a:lnTo>
                    <a:pt x="365" y="0"/>
                  </a:lnTo>
                  <a:close/>
                </a:path>
              </a:pathLst>
            </a:custGeom>
            <a:solidFill>
              <a:srgbClr val="4D4D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0" name="Freeform 57">
              <a:extLst>
                <a:ext uri="{FF2B5EF4-FFF2-40B4-BE49-F238E27FC236}">
                  <a16:creationId xmlns:a16="http://schemas.microsoft.com/office/drawing/2014/main" xmlns="" id="{6F4DF3A6-EFB9-4C60-8E8D-4D70FA3AD89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8150" y="10236200"/>
              <a:ext cx="138113" cy="68263"/>
            </a:xfrm>
            <a:custGeom>
              <a:avLst/>
              <a:gdLst>
                <a:gd name="T0" fmla="*/ 67 w 432"/>
                <a:gd name="T1" fmla="*/ 0 h 216"/>
                <a:gd name="T2" fmla="*/ 54 w 432"/>
                <a:gd name="T3" fmla="*/ 1 h 216"/>
                <a:gd name="T4" fmla="*/ 41 w 432"/>
                <a:gd name="T5" fmla="*/ 5 h 216"/>
                <a:gd name="T6" fmla="*/ 30 w 432"/>
                <a:gd name="T7" fmla="*/ 12 h 216"/>
                <a:gd name="T8" fmla="*/ 11 w 432"/>
                <a:gd name="T9" fmla="*/ 30 h 216"/>
                <a:gd name="T10" fmla="*/ 5 w 432"/>
                <a:gd name="T11" fmla="*/ 42 h 216"/>
                <a:gd name="T12" fmla="*/ 1 w 432"/>
                <a:gd name="T13" fmla="*/ 54 h 216"/>
                <a:gd name="T14" fmla="*/ 0 w 432"/>
                <a:gd name="T15" fmla="*/ 68 h 216"/>
                <a:gd name="T16" fmla="*/ 0 w 432"/>
                <a:gd name="T17" fmla="*/ 149 h 216"/>
                <a:gd name="T18" fmla="*/ 1 w 432"/>
                <a:gd name="T19" fmla="*/ 162 h 216"/>
                <a:gd name="T20" fmla="*/ 5 w 432"/>
                <a:gd name="T21" fmla="*/ 175 h 216"/>
                <a:gd name="T22" fmla="*/ 11 w 432"/>
                <a:gd name="T23" fmla="*/ 187 h 216"/>
                <a:gd name="T24" fmla="*/ 30 w 432"/>
                <a:gd name="T25" fmla="*/ 205 h 216"/>
                <a:gd name="T26" fmla="*/ 41 w 432"/>
                <a:gd name="T27" fmla="*/ 211 h 216"/>
                <a:gd name="T28" fmla="*/ 54 w 432"/>
                <a:gd name="T29" fmla="*/ 215 h 216"/>
                <a:gd name="T30" fmla="*/ 67 w 432"/>
                <a:gd name="T31" fmla="*/ 216 h 216"/>
                <a:gd name="T32" fmla="*/ 365 w 432"/>
                <a:gd name="T33" fmla="*/ 216 h 216"/>
                <a:gd name="T34" fmla="*/ 378 w 432"/>
                <a:gd name="T35" fmla="*/ 215 h 216"/>
                <a:gd name="T36" fmla="*/ 391 w 432"/>
                <a:gd name="T37" fmla="*/ 211 h 216"/>
                <a:gd name="T38" fmla="*/ 403 w 432"/>
                <a:gd name="T39" fmla="*/ 205 h 216"/>
                <a:gd name="T40" fmla="*/ 417 w 432"/>
                <a:gd name="T41" fmla="*/ 192 h 216"/>
                <a:gd name="T42" fmla="*/ 425 w 432"/>
                <a:gd name="T43" fmla="*/ 181 h 216"/>
                <a:gd name="T44" fmla="*/ 430 w 432"/>
                <a:gd name="T45" fmla="*/ 168 h 216"/>
                <a:gd name="T46" fmla="*/ 432 w 432"/>
                <a:gd name="T47" fmla="*/ 156 h 216"/>
                <a:gd name="T48" fmla="*/ 432 w 432"/>
                <a:gd name="T49" fmla="*/ 68 h 216"/>
                <a:gd name="T50" fmla="*/ 432 w 432"/>
                <a:gd name="T51" fmla="*/ 62 h 216"/>
                <a:gd name="T52" fmla="*/ 430 w 432"/>
                <a:gd name="T53" fmla="*/ 48 h 216"/>
                <a:gd name="T54" fmla="*/ 425 w 432"/>
                <a:gd name="T55" fmla="*/ 36 h 216"/>
                <a:gd name="T56" fmla="*/ 413 w 432"/>
                <a:gd name="T57" fmla="*/ 20 h 216"/>
                <a:gd name="T58" fmla="*/ 397 w 432"/>
                <a:gd name="T59" fmla="*/ 9 h 216"/>
                <a:gd name="T60" fmla="*/ 385 w 432"/>
                <a:gd name="T61" fmla="*/ 3 h 216"/>
                <a:gd name="T62" fmla="*/ 372 w 432"/>
                <a:gd name="T63" fmla="*/ 0 h 216"/>
                <a:gd name="T64" fmla="*/ 67 w 432"/>
                <a:gd name="T65" fmla="*/ 0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2" h="216">
                  <a:moveTo>
                    <a:pt x="67" y="0"/>
                  </a:moveTo>
                  <a:lnTo>
                    <a:pt x="67" y="0"/>
                  </a:lnTo>
                  <a:lnTo>
                    <a:pt x="61" y="0"/>
                  </a:lnTo>
                  <a:lnTo>
                    <a:pt x="54" y="1"/>
                  </a:lnTo>
                  <a:lnTo>
                    <a:pt x="47" y="3"/>
                  </a:lnTo>
                  <a:lnTo>
                    <a:pt x="41" y="5"/>
                  </a:lnTo>
                  <a:lnTo>
                    <a:pt x="35" y="9"/>
                  </a:lnTo>
                  <a:lnTo>
                    <a:pt x="30" y="12"/>
                  </a:lnTo>
                  <a:lnTo>
                    <a:pt x="19" y="20"/>
                  </a:lnTo>
                  <a:lnTo>
                    <a:pt x="11" y="30"/>
                  </a:lnTo>
                  <a:lnTo>
                    <a:pt x="8" y="36"/>
                  </a:lnTo>
                  <a:lnTo>
                    <a:pt x="5" y="42"/>
                  </a:lnTo>
                  <a:lnTo>
                    <a:pt x="3" y="48"/>
                  </a:lnTo>
                  <a:lnTo>
                    <a:pt x="1" y="54"/>
                  </a:lnTo>
                  <a:lnTo>
                    <a:pt x="0" y="62"/>
                  </a:lnTo>
                  <a:lnTo>
                    <a:pt x="0" y="68"/>
                  </a:lnTo>
                  <a:lnTo>
                    <a:pt x="0" y="149"/>
                  </a:lnTo>
                  <a:lnTo>
                    <a:pt x="0" y="149"/>
                  </a:lnTo>
                  <a:lnTo>
                    <a:pt x="0" y="156"/>
                  </a:lnTo>
                  <a:lnTo>
                    <a:pt x="1" y="162"/>
                  </a:lnTo>
                  <a:lnTo>
                    <a:pt x="3" y="168"/>
                  </a:lnTo>
                  <a:lnTo>
                    <a:pt x="5" y="175"/>
                  </a:lnTo>
                  <a:lnTo>
                    <a:pt x="8" y="181"/>
                  </a:lnTo>
                  <a:lnTo>
                    <a:pt x="11" y="187"/>
                  </a:lnTo>
                  <a:lnTo>
                    <a:pt x="19" y="196"/>
                  </a:lnTo>
                  <a:lnTo>
                    <a:pt x="30" y="205"/>
                  </a:lnTo>
                  <a:lnTo>
                    <a:pt x="35" y="209"/>
                  </a:lnTo>
                  <a:lnTo>
                    <a:pt x="41" y="211"/>
                  </a:lnTo>
                  <a:lnTo>
                    <a:pt x="47" y="214"/>
                  </a:lnTo>
                  <a:lnTo>
                    <a:pt x="54" y="215"/>
                  </a:lnTo>
                  <a:lnTo>
                    <a:pt x="61" y="216"/>
                  </a:lnTo>
                  <a:lnTo>
                    <a:pt x="67" y="216"/>
                  </a:lnTo>
                  <a:lnTo>
                    <a:pt x="365" y="216"/>
                  </a:lnTo>
                  <a:lnTo>
                    <a:pt x="365" y="216"/>
                  </a:lnTo>
                  <a:lnTo>
                    <a:pt x="372" y="216"/>
                  </a:lnTo>
                  <a:lnTo>
                    <a:pt x="378" y="215"/>
                  </a:lnTo>
                  <a:lnTo>
                    <a:pt x="385" y="214"/>
                  </a:lnTo>
                  <a:lnTo>
                    <a:pt x="391" y="211"/>
                  </a:lnTo>
                  <a:lnTo>
                    <a:pt x="397" y="209"/>
                  </a:lnTo>
                  <a:lnTo>
                    <a:pt x="403" y="205"/>
                  </a:lnTo>
                  <a:lnTo>
                    <a:pt x="413" y="196"/>
                  </a:lnTo>
                  <a:lnTo>
                    <a:pt x="417" y="192"/>
                  </a:lnTo>
                  <a:lnTo>
                    <a:pt x="421" y="187"/>
                  </a:lnTo>
                  <a:lnTo>
                    <a:pt x="425" y="181"/>
                  </a:lnTo>
                  <a:lnTo>
                    <a:pt x="427" y="175"/>
                  </a:lnTo>
                  <a:lnTo>
                    <a:pt x="430" y="168"/>
                  </a:lnTo>
                  <a:lnTo>
                    <a:pt x="431" y="162"/>
                  </a:lnTo>
                  <a:lnTo>
                    <a:pt x="432" y="156"/>
                  </a:lnTo>
                  <a:lnTo>
                    <a:pt x="432" y="149"/>
                  </a:lnTo>
                  <a:lnTo>
                    <a:pt x="432" y="68"/>
                  </a:lnTo>
                  <a:lnTo>
                    <a:pt x="432" y="68"/>
                  </a:lnTo>
                  <a:lnTo>
                    <a:pt x="432" y="62"/>
                  </a:lnTo>
                  <a:lnTo>
                    <a:pt x="431" y="54"/>
                  </a:lnTo>
                  <a:lnTo>
                    <a:pt x="430" y="48"/>
                  </a:lnTo>
                  <a:lnTo>
                    <a:pt x="427" y="42"/>
                  </a:lnTo>
                  <a:lnTo>
                    <a:pt x="425" y="36"/>
                  </a:lnTo>
                  <a:lnTo>
                    <a:pt x="421" y="30"/>
                  </a:lnTo>
                  <a:lnTo>
                    <a:pt x="413" y="20"/>
                  </a:lnTo>
                  <a:lnTo>
                    <a:pt x="403" y="12"/>
                  </a:lnTo>
                  <a:lnTo>
                    <a:pt x="397" y="9"/>
                  </a:lnTo>
                  <a:lnTo>
                    <a:pt x="391" y="5"/>
                  </a:lnTo>
                  <a:lnTo>
                    <a:pt x="385" y="3"/>
                  </a:lnTo>
                  <a:lnTo>
                    <a:pt x="378" y="1"/>
                  </a:lnTo>
                  <a:lnTo>
                    <a:pt x="372" y="0"/>
                  </a:lnTo>
                  <a:lnTo>
                    <a:pt x="365" y="0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4D4D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cxnSp>
        <p:nvCxnSpPr>
          <p:cNvPr id="151" name="직선 화살표 연결선 150"/>
          <p:cNvCxnSpPr>
            <a:stCxn id="142" idx="1"/>
            <a:endCxn id="147" idx="37"/>
          </p:cNvCxnSpPr>
          <p:nvPr/>
        </p:nvCxnSpPr>
        <p:spPr>
          <a:xfrm flipH="1">
            <a:off x="6625858" y="4423953"/>
            <a:ext cx="1461577" cy="543840"/>
          </a:xfrm>
          <a:prstGeom prst="straightConnector1">
            <a:avLst/>
          </a:prstGeom>
          <a:ln w="57150" cmpd="dbl">
            <a:solidFill>
              <a:schemeClr val="bg1">
                <a:lumMod val="65000"/>
              </a:schemeClr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직선 화살표 연결선 151"/>
          <p:cNvCxnSpPr>
            <a:stCxn id="144" idx="1"/>
            <a:endCxn id="147" idx="37"/>
          </p:cNvCxnSpPr>
          <p:nvPr/>
        </p:nvCxnSpPr>
        <p:spPr>
          <a:xfrm flipH="1" flipV="1">
            <a:off x="6625858" y="4967793"/>
            <a:ext cx="1461577" cy="550801"/>
          </a:xfrm>
          <a:prstGeom prst="straightConnector1">
            <a:avLst/>
          </a:prstGeom>
          <a:ln w="57150" cmpd="dbl">
            <a:solidFill>
              <a:schemeClr val="bg1">
                <a:lumMod val="6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직사각형 152"/>
          <p:cNvSpPr/>
          <p:nvPr/>
        </p:nvSpPr>
        <p:spPr>
          <a:xfrm>
            <a:off x="6204705" y="5270458"/>
            <a:ext cx="423193" cy="338554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1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사내망</a:t>
            </a:r>
            <a:endParaRPr lang="en-US" altLang="ko-KR" sz="1100" b="1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Wingdings"/>
            </a:endParaRPr>
          </a:p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en-US" altLang="ko-KR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(Kate)</a:t>
            </a:r>
          </a:p>
        </p:txBody>
      </p:sp>
      <p:grpSp>
        <p:nvGrpSpPr>
          <p:cNvPr id="154" name="그룹 153">
            <a:extLst>
              <a:ext uri="{FF2B5EF4-FFF2-40B4-BE49-F238E27FC236}">
                <a16:creationId xmlns:a16="http://schemas.microsoft.com/office/drawing/2014/main" xmlns="" id="{46B42ABC-9B85-4A12-AE6C-B320A7FB82AD}"/>
              </a:ext>
            </a:extLst>
          </p:cNvPr>
          <p:cNvGrpSpPr>
            <a:grpSpLocks noChangeAspect="1"/>
          </p:cNvGrpSpPr>
          <p:nvPr/>
        </p:nvGrpSpPr>
        <p:grpSpPr>
          <a:xfrm>
            <a:off x="7265529" y="5082203"/>
            <a:ext cx="378000" cy="378000"/>
            <a:chOff x="5476875" y="9561513"/>
            <a:chExt cx="895350" cy="895350"/>
          </a:xfrm>
          <a:solidFill>
            <a:srgbClr val="00B050"/>
          </a:solidFill>
        </p:grpSpPr>
        <p:sp>
          <p:nvSpPr>
            <p:cNvPr id="155" name="Freeform 48">
              <a:extLst>
                <a:ext uri="{FF2B5EF4-FFF2-40B4-BE49-F238E27FC236}">
                  <a16:creationId xmlns:a16="http://schemas.microsoft.com/office/drawing/2014/main" xmlns="" id="{BCABF6F0-667F-4A09-9B10-7994824DB22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1513" y="9866313"/>
              <a:ext cx="412750" cy="238125"/>
            </a:xfrm>
            <a:custGeom>
              <a:avLst/>
              <a:gdLst>
                <a:gd name="T0" fmla="*/ 1299 w 1299"/>
                <a:gd name="T1" fmla="*/ 40 h 753"/>
                <a:gd name="T2" fmla="*/ 1298 w 1299"/>
                <a:gd name="T3" fmla="*/ 26 h 753"/>
                <a:gd name="T4" fmla="*/ 1295 w 1299"/>
                <a:gd name="T5" fmla="*/ 16 h 753"/>
                <a:gd name="T6" fmla="*/ 1290 w 1299"/>
                <a:gd name="T7" fmla="*/ 8 h 753"/>
                <a:gd name="T8" fmla="*/ 1284 w 1299"/>
                <a:gd name="T9" fmla="*/ 3 h 753"/>
                <a:gd name="T10" fmla="*/ 1275 w 1299"/>
                <a:gd name="T11" fmla="*/ 0 h 753"/>
                <a:gd name="T12" fmla="*/ 1266 w 1299"/>
                <a:gd name="T13" fmla="*/ 1 h 753"/>
                <a:gd name="T14" fmla="*/ 1256 w 1299"/>
                <a:gd name="T15" fmla="*/ 4 h 753"/>
                <a:gd name="T16" fmla="*/ 597 w 1299"/>
                <a:gd name="T17" fmla="*/ 472 h 753"/>
                <a:gd name="T18" fmla="*/ 592 w 1299"/>
                <a:gd name="T19" fmla="*/ 476 h 753"/>
                <a:gd name="T20" fmla="*/ 571 w 1299"/>
                <a:gd name="T21" fmla="*/ 484 h 753"/>
                <a:gd name="T22" fmla="*/ 542 w 1299"/>
                <a:gd name="T23" fmla="*/ 488 h 753"/>
                <a:gd name="T24" fmla="*/ 513 w 1299"/>
                <a:gd name="T25" fmla="*/ 484 h 753"/>
                <a:gd name="T26" fmla="*/ 492 w 1299"/>
                <a:gd name="T27" fmla="*/ 476 h 753"/>
                <a:gd name="T28" fmla="*/ 56 w 1299"/>
                <a:gd name="T29" fmla="*/ 165 h 753"/>
                <a:gd name="T30" fmla="*/ 45 w 1299"/>
                <a:gd name="T31" fmla="*/ 159 h 753"/>
                <a:gd name="T32" fmla="*/ 34 w 1299"/>
                <a:gd name="T33" fmla="*/ 155 h 753"/>
                <a:gd name="T34" fmla="*/ 25 w 1299"/>
                <a:gd name="T35" fmla="*/ 155 h 753"/>
                <a:gd name="T36" fmla="*/ 17 w 1299"/>
                <a:gd name="T37" fmla="*/ 157 h 753"/>
                <a:gd name="T38" fmla="*/ 9 w 1299"/>
                <a:gd name="T39" fmla="*/ 162 h 753"/>
                <a:gd name="T40" fmla="*/ 4 w 1299"/>
                <a:gd name="T41" fmla="*/ 170 h 753"/>
                <a:gd name="T42" fmla="*/ 1 w 1299"/>
                <a:gd name="T43" fmla="*/ 181 h 753"/>
                <a:gd name="T44" fmla="*/ 0 w 1299"/>
                <a:gd name="T45" fmla="*/ 322 h 753"/>
                <a:gd name="T46" fmla="*/ 1 w 1299"/>
                <a:gd name="T47" fmla="*/ 336 h 753"/>
                <a:gd name="T48" fmla="*/ 9 w 1299"/>
                <a:gd name="T49" fmla="*/ 367 h 753"/>
                <a:gd name="T50" fmla="*/ 25 w 1299"/>
                <a:gd name="T51" fmla="*/ 396 h 753"/>
                <a:gd name="T52" fmla="*/ 45 w 1299"/>
                <a:gd name="T53" fmla="*/ 421 h 753"/>
                <a:gd name="T54" fmla="*/ 487 w 1299"/>
                <a:gd name="T55" fmla="*/ 736 h 753"/>
                <a:gd name="T56" fmla="*/ 492 w 1299"/>
                <a:gd name="T57" fmla="*/ 740 h 753"/>
                <a:gd name="T58" fmla="*/ 513 w 1299"/>
                <a:gd name="T59" fmla="*/ 748 h 753"/>
                <a:gd name="T60" fmla="*/ 542 w 1299"/>
                <a:gd name="T61" fmla="*/ 753 h 753"/>
                <a:gd name="T62" fmla="*/ 571 w 1299"/>
                <a:gd name="T63" fmla="*/ 748 h 753"/>
                <a:gd name="T64" fmla="*/ 592 w 1299"/>
                <a:gd name="T65" fmla="*/ 740 h 753"/>
                <a:gd name="T66" fmla="*/ 1244 w 1299"/>
                <a:gd name="T67" fmla="*/ 275 h 753"/>
                <a:gd name="T68" fmla="*/ 1256 w 1299"/>
                <a:gd name="T69" fmla="*/ 266 h 753"/>
                <a:gd name="T70" fmla="*/ 1275 w 1299"/>
                <a:gd name="T71" fmla="*/ 242 h 753"/>
                <a:gd name="T72" fmla="*/ 1290 w 1299"/>
                <a:gd name="T73" fmla="*/ 213 h 753"/>
                <a:gd name="T74" fmla="*/ 1298 w 1299"/>
                <a:gd name="T75" fmla="*/ 182 h 753"/>
                <a:gd name="T76" fmla="*/ 1299 w 1299"/>
                <a:gd name="T77" fmla="*/ 167 h 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299" h="753">
                  <a:moveTo>
                    <a:pt x="1299" y="167"/>
                  </a:moveTo>
                  <a:lnTo>
                    <a:pt x="1299" y="40"/>
                  </a:lnTo>
                  <a:lnTo>
                    <a:pt x="1299" y="40"/>
                  </a:lnTo>
                  <a:lnTo>
                    <a:pt x="1298" y="26"/>
                  </a:lnTo>
                  <a:lnTo>
                    <a:pt x="1297" y="21"/>
                  </a:lnTo>
                  <a:lnTo>
                    <a:pt x="1295" y="16"/>
                  </a:lnTo>
                  <a:lnTo>
                    <a:pt x="1293" y="12"/>
                  </a:lnTo>
                  <a:lnTo>
                    <a:pt x="1290" y="8"/>
                  </a:lnTo>
                  <a:lnTo>
                    <a:pt x="1287" y="5"/>
                  </a:lnTo>
                  <a:lnTo>
                    <a:pt x="1284" y="3"/>
                  </a:lnTo>
                  <a:lnTo>
                    <a:pt x="1279" y="1"/>
                  </a:lnTo>
                  <a:lnTo>
                    <a:pt x="1275" y="0"/>
                  </a:lnTo>
                  <a:lnTo>
                    <a:pt x="1270" y="0"/>
                  </a:lnTo>
                  <a:lnTo>
                    <a:pt x="1266" y="1"/>
                  </a:lnTo>
                  <a:lnTo>
                    <a:pt x="1261" y="2"/>
                  </a:lnTo>
                  <a:lnTo>
                    <a:pt x="1256" y="4"/>
                  </a:lnTo>
                  <a:lnTo>
                    <a:pt x="1244" y="11"/>
                  </a:lnTo>
                  <a:lnTo>
                    <a:pt x="597" y="472"/>
                  </a:lnTo>
                  <a:lnTo>
                    <a:pt x="597" y="472"/>
                  </a:lnTo>
                  <a:lnTo>
                    <a:pt x="592" y="476"/>
                  </a:lnTo>
                  <a:lnTo>
                    <a:pt x="585" y="479"/>
                  </a:lnTo>
                  <a:lnTo>
                    <a:pt x="571" y="484"/>
                  </a:lnTo>
                  <a:lnTo>
                    <a:pt x="556" y="487"/>
                  </a:lnTo>
                  <a:lnTo>
                    <a:pt x="542" y="488"/>
                  </a:lnTo>
                  <a:lnTo>
                    <a:pt x="527" y="487"/>
                  </a:lnTo>
                  <a:lnTo>
                    <a:pt x="513" y="484"/>
                  </a:lnTo>
                  <a:lnTo>
                    <a:pt x="498" y="479"/>
                  </a:lnTo>
                  <a:lnTo>
                    <a:pt x="492" y="476"/>
                  </a:lnTo>
                  <a:lnTo>
                    <a:pt x="487" y="472"/>
                  </a:lnTo>
                  <a:lnTo>
                    <a:pt x="56" y="165"/>
                  </a:lnTo>
                  <a:lnTo>
                    <a:pt x="56" y="165"/>
                  </a:lnTo>
                  <a:lnTo>
                    <a:pt x="45" y="159"/>
                  </a:lnTo>
                  <a:lnTo>
                    <a:pt x="40" y="157"/>
                  </a:lnTo>
                  <a:lnTo>
                    <a:pt x="34" y="155"/>
                  </a:lnTo>
                  <a:lnTo>
                    <a:pt x="29" y="155"/>
                  </a:lnTo>
                  <a:lnTo>
                    <a:pt x="25" y="155"/>
                  </a:lnTo>
                  <a:lnTo>
                    <a:pt x="21" y="156"/>
                  </a:lnTo>
                  <a:lnTo>
                    <a:pt x="17" y="157"/>
                  </a:lnTo>
                  <a:lnTo>
                    <a:pt x="13" y="160"/>
                  </a:lnTo>
                  <a:lnTo>
                    <a:pt x="9" y="162"/>
                  </a:lnTo>
                  <a:lnTo>
                    <a:pt x="7" y="166"/>
                  </a:lnTo>
                  <a:lnTo>
                    <a:pt x="4" y="170"/>
                  </a:lnTo>
                  <a:lnTo>
                    <a:pt x="3" y="176"/>
                  </a:lnTo>
                  <a:lnTo>
                    <a:pt x="1" y="181"/>
                  </a:lnTo>
                  <a:lnTo>
                    <a:pt x="0" y="193"/>
                  </a:lnTo>
                  <a:lnTo>
                    <a:pt x="0" y="322"/>
                  </a:lnTo>
                  <a:lnTo>
                    <a:pt x="0" y="322"/>
                  </a:lnTo>
                  <a:lnTo>
                    <a:pt x="1" y="336"/>
                  </a:lnTo>
                  <a:lnTo>
                    <a:pt x="4" y="352"/>
                  </a:lnTo>
                  <a:lnTo>
                    <a:pt x="9" y="367"/>
                  </a:lnTo>
                  <a:lnTo>
                    <a:pt x="17" y="382"/>
                  </a:lnTo>
                  <a:lnTo>
                    <a:pt x="25" y="396"/>
                  </a:lnTo>
                  <a:lnTo>
                    <a:pt x="34" y="409"/>
                  </a:lnTo>
                  <a:lnTo>
                    <a:pt x="45" y="421"/>
                  </a:lnTo>
                  <a:lnTo>
                    <a:pt x="56" y="430"/>
                  </a:lnTo>
                  <a:lnTo>
                    <a:pt x="487" y="736"/>
                  </a:lnTo>
                  <a:lnTo>
                    <a:pt x="487" y="736"/>
                  </a:lnTo>
                  <a:lnTo>
                    <a:pt x="492" y="740"/>
                  </a:lnTo>
                  <a:lnTo>
                    <a:pt x="498" y="743"/>
                  </a:lnTo>
                  <a:lnTo>
                    <a:pt x="513" y="748"/>
                  </a:lnTo>
                  <a:lnTo>
                    <a:pt x="527" y="752"/>
                  </a:lnTo>
                  <a:lnTo>
                    <a:pt x="542" y="753"/>
                  </a:lnTo>
                  <a:lnTo>
                    <a:pt x="556" y="752"/>
                  </a:lnTo>
                  <a:lnTo>
                    <a:pt x="571" y="748"/>
                  </a:lnTo>
                  <a:lnTo>
                    <a:pt x="585" y="743"/>
                  </a:lnTo>
                  <a:lnTo>
                    <a:pt x="592" y="740"/>
                  </a:lnTo>
                  <a:lnTo>
                    <a:pt x="597" y="736"/>
                  </a:lnTo>
                  <a:lnTo>
                    <a:pt x="1244" y="275"/>
                  </a:lnTo>
                  <a:lnTo>
                    <a:pt x="1244" y="275"/>
                  </a:lnTo>
                  <a:lnTo>
                    <a:pt x="1256" y="266"/>
                  </a:lnTo>
                  <a:lnTo>
                    <a:pt x="1266" y="254"/>
                  </a:lnTo>
                  <a:lnTo>
                    <a:pt x="1275" y="242"/>
                  </a:lnTo>
                  <a:lnTo>
                    <a:pt x="1284" y="227"/>
                  </a:lnTo>
                  <a:lnTo>
                    <a:pt x="1290" y="213"/>
                  </a:lnTo>
                  <a:lnTo>
                    <a:pt x="1295" y="197"/>
                  </a:lnTo>
                  <a:lnTo>
                    <a:pt x="1298" y="182"/>
                  </a:lnTo>
                  <a:lnTo>
                    <a:pt x="1299" y="167"/>
                  </a:lnTo>
                  <a:lnTo>
                    <a:pt x="1299" y="167"/>
                  </a:lnTo>
                  <a:close/>
                </a:path>
              </a:pathLst>
            </a:custGeom>
            <a:grpFill/>
            <a:ln w="9525">
              <a:solidFill>
                <a:srgbClr val="00B05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6" name="Freeform 49">
              <a:extLst>
                <a:ext uri="{FF2B5EF4-FFF2-40B4-BE49-F238E27FC236}">
                  <a16:creationId xmlns:a16="http://schemas.microsoft.com/office/drawing/2014/main" xmlns="" id="{D4650E19-5A21-4004-8E69-B57CF67FB41E}"/>
                </a:ext>
              </a:extLst>
            </p:cNvPr>
            <p:cNvSpPr>
              <a:spLocks/>
            </p:cNvSpPr>
            <p:nvPr/>
          </p:nvSpPr>
          <p:spPr bwMode="auto">
            <a:xfrm>
              <a:off x="5476875" y="9561513"/>
              <a:ext cx="895350" cy="895350"/>
            </a:xfrm>
            <a:custGeom>
              <a:avLst/>
              <a:gdLst>
                <a:gd name="T0" fmla="*/ 1159 w 2817"/>
                <a:gd name="T1" fmla="*/ 22 h 2817"/>
                <a:gd name="T2" fmla="*/ 860 w 2817"/>
                <a:gd name="T3" fmla="*/ 111 h 2817"/>
                <a:gd name="T4" fmla="*/ 593 w 2817"/>
                <a:gd name="T5" fmla="*/ 261 h 2817"/>
                <a:gd name="T6" fmla="*/ 366 w 2817"/>
                <a:gd name="T7" fmla="*/ 462 h 2817"/>
                <a:gd name="T8" fmla="*/ 187 w 2817"/>
                <a:gd name="T9" fmla="*/ 708 h 2817"/>
                <a:gd name="T10" fmla="*/ 63 w 2817"/>
                <a:gd name="T11" fmla="*/ 990 h 2817"/>
                <a:gd name="T12" fmla="*/ 4 w 2817"/>
                <a:gd name="T13" fmla="*/ 1301 h 2817"/>
                <a:gd name="T14" fmla="*/ 11 w 2817"/>
                <a:gd name="T15" fmla="*/ 1585 h 2817"/>
                <a:gd name="T16" fmla="*/ 83 w 2817"/>
                <a:gd name="T17" fmla="*/ 1885 h 2817"/>
                <a:gd name="T18" fmla="*/ 215 w 2817"/>
                <a:gd name="T19" fmla="*/ 2156 h 2817"/>
                <a:gd name="T20" fmla="*/ 399 w 2817"/>
                <a:gd name="T21" fmla="*/ 2390 h 2817"/>
                <a:gd name="T22" fmla="*/ 629 w 2817"/>
                <a:gd name="T23" fmla="*/ 2581 h 2817"/>
                <a:gd name="T24" fmla="*/ 895 w 2817"/>
                <a:gd name="T25" fmla="*/ 2720 h 2817"/>
                <a:gd name="T26" fmla="*/ 1191 w 2817"/>
                <a:gd name="T27" fmla="*/ 2800 h 2817"/>
                <a:gd name="T28" fmla="*/ 1477 w 2817"/>
                <a:gd name="T29" fmla="*/ 2813 h 2817"/>
                <a:gd name="T30" fmla="*/ 1614 w 2817"/>
                <a:gd name="T31" fmla="*/ 2743 h 2817"/>
                <a:gd name="T32" fmla="*/ 1571 w 2817"/>
                <a:gd name="T33" fmla="*/ 2573 h 2817"/>
                <a:gd name="T34" fmla="*/ 1404 w 2817"/>
                <a:gd name="T35" fmla="*/ 2600 h 2817"/>
                <a:gd name="T36" fmla="*/ 1164 w 2817"/>
                <a:gd name="T37" fmla="*/ 2574 h 2817"/>
                <a:gd name="T38" fmla="*/ 915 w 2817"/>
                <a:gd name="T39" fmla="*/ 2493 h 2817"/>
                <a:gd name="T40" fmla="*/ 694 w 2817"/>
                <a:gd name="T41" fmla="*/ 2361 h 2817"/>
                <a:gd name="T42" fmla="*/ 507 w 2817"/>
                <a:gd name="T43" fmla="*/ 2186 h 2817"/>
                <a:gd name="T44" fmla="*/ 361 w 2817"/>
                <a:gd name="T45" fmla="*/ 1974 h 2817"/>
                <a:gd name="T46" fmla="*/ 262 w 2817"/>
                <a:gd name="T47" fmla="*/ 1733 h 2817"/>
                <a:gd name="T48" fmla="*/ 219 w 2817"/>
                <a:gd name="T49" fmla="*/ 1470 h 2817"/>
                <a:gd name="T50" fmla="*/ 231 w 2817"/>
                <a:gd name="T51" fmla="*/ 1228 h 2817"/>
                <a:gd name="T52" fmla="*/ 301 w 2817"/>
                <a:gd name="T53" fmla="*/ 973 h 2817"/>
                <a:gd name="T54" fmla="*/ 421 w 2817"/>
                <a:gd name="T55" fmla="*/ 743 h 2817"/>
                <a:gd name="T56" fmla="*/ 587 w 2817"/>
                <a:gd name="T57" fmla="*/ 547 h 2817"/>
                <a:gd name="T58" fmla="*/ 791 w 2817"/>
                <a:gd name="T59" fmla="*/ 390 h 2817"/>
                <a:gd name="T60" fmla="*/ 1027 w 2817"/>
                <a:gd name="T61" fmla="*/ 280 h 2817"/>
                <a:gd name="T62" fmla="*/ 1286 w 2817"/>
                <a:gd name="T63" fmla="*/ 223 h 2817"/>
                <a:gd name="T64" fmla="*/ 1530 w 2817"/>
                <a:gd name="T65" fmla="*/ 223 h 2817"/>
                <a:gd name="T66" fmla="*/ 1790 w 2817"/>
                <a:gd name="T67" fmla="*/ 280 h 2817"/>
                <a:gd name="T68" fmla="*/ 2025 w 2817"/>
                <a:gd name="T69" fmla="*/ 390 h 2817"/>
                <a:gd name="T70" fmla="*/ 2229 w 2817"/>
                <a:gd name="T71" fmla="*/ 547 h 2817"/>
                <a:gd name="T72" fmla="*/ 2396 w 2817"/>
                <a:gd name="T73" fmla="*/ 743 h 2817"/>
                <a:gd name="T74" fmla="*/ 2516 w 2817"/>
                <a:gd name="T75" fmla="*/ 973 h 2817"/>
                <a:gd name="T76" fmla="*/ 2585 w 2817"/>
                <a:gd name="T77" fmla="*/ 1228 h 2817"/>
                <a:gd name="T78" fmla="*/ 2597 w 2817"/>
                <a:gd name="T79" fmla="*/ 1484 h 2817"/>
                <a:gd name="T80" fmla="*/ 2530 w 2817"/>
                <a:gd name="T81" fmla="*/ 1808 h 2817"/>
                <a:gd name="T82" fmla="*/ 2382 w 2817"/>
                <a:gd name="T83" fmla="*/ 2094 h 2817"/>
                <a:gd name="T84" fmla="*/ 2165 w 2817"/>
                <a:gd name="T85" fmla="*/ 2327 h 2817"/>
                <a:gd name="T86" fmla="*/ 1870 w 2817"/>
                <a:gd name="T87" fmla="*/ 2505 h 2817"/>
                <a:gd name="T88" fmla="*/ 1856 w 2817"/>
                <a:gd name="T89" fmla="*/ 2719 h 2817"/>
                <a:gd name="T90" fmla="*/ 1895 w 2817"/>
                <a:gd name="T91" fmla="*/ 2730 h 2817"/>
                <a:gd name="T92" fmla="*/ 2203 w 2817"/>
                <a:gd name="T93" fmla="*/ 2571 h 2817"/>
                <a:gd name="T94" fmla="*/ 2526 w 2817"/>
                <a:gd name="T95" fmla="*/ 2265 h 2817"/>
                <a:gd name="T96" fmla="*/ 2740 w 2817"/>
                <a:gd name="T97" fmla="*/ 1868 h 2817"/>
                <a:gd name="T98" fmla="*/ 2817 w 2817"/>
                <a:gd name="T99" fmla="*/ 1409 h 2817"/>
                <a:gd name="T100" fmla="*/ 2788 w 2817"/>
                <a:gd name="T101" fmla="*/ 1125 h 2817"/>
                <a:gd name="T102" fmla="*/ 2692 w 2817"/>
                <a:gd name="T103" fmla="*/ 829 h 2817"/>
                <a:gd name="T104" fmla="*/ 2537 w 2817"/>
                <a:gd name="T105" fmla="*/ 566 h 2817"/>
                <a:gd name="T106" fmla="*/ 2330 w 2817"/>
                <a:gd name="T107" fmla="*/ 344 h 2817"/>
                <a:gd name="T108" fmla="*/ 2079 w 2817"/>
                <a:gd name="T109" fmla="*/ 170 h 2817"/>
                <a:gd name="T110" fmla="*/ 1794 w 2817"/>
                <a:gd name="T111" fmla="*/ 54 h 2817"/>
                <a:gd name="T112" fmla="*/ 1480 w 2817"/>
                <a:gd name="T113" fmla="*/ 2 h 28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817" h="2817">
                  <a:moveTo>
                    <a:pt x="1408" y="0"/>
                  </a:moveTo>
                  <a:lnTo>
                    <a:pt x="1408" y="0"/>
                  </a:lnTo>
                  <a:lnTo>
                    <a:pt x="1371" y="1"/>
                  </a:lnTo>
                  <a:lnTo>
                    <a:pt x="1336" y="2"/>
                  </a:lnTo>
                  <a:lnTo>
                    <a:pt x="1300" y="4"/>
                  </a:lnTo>
                  <a:lnTo>
                    <a:pt x="1265" y="8"/>
                  </a:lnTo>
                  <a:lnTo>
                    <a:pt x="1229" y="12"/>
                  </a:lnTo>
                  <a:lnTo>
                    <a:pt x="1194" y="17"/>
                  </a:lnTo>
                  <a:lnTo>
                    <a:pt x="1159" y="22"/>
                  </a:lnTo>
                  <a:lnTo>
                    <a:pt x="1124" y="29"/>
                  </a:lnTo>
                  <a:lnTo>
                    <a:pt x="1090" y="37"/>
                  </a:lnTo>
                  <a:lnTo>
                    <a:pt x="1056" y="45"/>
                  </a:lnTo>
                  <a:lnTo>
                    <a:pt x="1023" y="54"/>
                  </a:lnTo>
                  <a:lnTo>
                    <a:pt x="990" y="64"/>
                  </a:lnTo>
                  <a:lnTo>
                    <a:pt x="956" y="74"/>
                  </a:lnTo>
                  <a:lnTo>
                    <a:pt x="924" y="86"/>
                  </a:lnTo>
                  <a:lnTo>
                    <a:pt x="892" y="98"/>
                  </a:lnTo>
                  <a:lnTo>
                    <a:pt x="860" y="111"/>
                  </a:lnTo>
                  <a:lnTo>
                    <a:pt x="829" y="125"/>
                  </a:lnTo>
                  <a:lnTo>
                    <a:pt x="798" y="139"/>
                  </a:lnTo>
                  <a:lnTo>
                    <a:pt x="768" y="155"/>
                  </a:lnTo>
                  <a:lnTo>
                    <a:pt x="737" y="170"/>
                  </a:lnTo>
                  <a:lnTo>
                    <a:pt x="707" y="187"/>
                  </a:lnTo>
                  <a:lnTo>
                    <a:pt x="678" y="205"/>
                  </a:lnTo>
                  <a:lnTo>
                    <a:pt x="649" y="222"/>
                  </a:lnTo>
                  <a:lnTo>
                    <a:pt x="621" y="241"/>
                  </a:lnTo>
                  <a:lnTo>
                    <a:pt x="593" y="261"/>
                  </a:lnTo>
                  <a:lnTo>
                    <a:pt x="566" y="280"/>
                  </a:lnTo>
                  <a:lnTo>
                    <a:pt x="539" y="301"/>
                  </a:lnTo>
                  <a:lnTo>
                    <a:pt x="512" y="322"/>
                  </a:lnTo>
                  <a:lnTo>
                    <a:pt x="486" y="344"/>
                  </a:lnTo>
                  <a:lnTo>
                    <a:pt x="461" y="367"/>
                  </a:lnTo>
                  <a:lnTo>
                    <a:pt x="437" y="389"/>
                  </a:lnTo>
                  <a:lnTo>
                    <a:pt x="413" y="413"/>
                  </a:lnTo>
                  <a:lnTo>
                    <a:pt x="389" y="437"/>
                  </a:lnTo>
                  <a:lnTo>
                    <a:pt x="366" y="462"/>
                  </a:lnTo>
                  <a:lnTo>
                    <a:pt x="343" y="487"/>
                  </a:lnTo>
                  <a:lnTo>
                    <a:pt x="321" y="513"/>
                  </a:lnTo>
                  <a:lnTo>
                    <a:pt x="301" y="539"/>
                  </a:lnTo>
                  <a:lnTo>
                    <a:pt x="280" y="566"/>
                  </a:lnTo>
                  <a:lnTo>
                    <a:pt x="260" y="594"/>
                  </a:lnTo>
                  <a:lnTo>
                    <a:pt x="240" y="621"/>
                  </a:lnTo>
                  <a:lnTo>
                    <a:pt x="222" y="650"/>
                  </a:lnTo>
                  <a:lnTo>
                    <a:pt x="204" y="678"/>
                  </a:lnTo>
                  <a:lnTo>
                    <a:pt x="187" y="708"/>
                  </a:lnTo>
                  <a:lnTo>
                    <a:pt x="170" y="737"/>
                  </a:lnTo>
                  <a:lnTo>
                    <a:pt x="154" y="767"/>
                  </a:lnTo>
                  <a:lnTo>
                    <a:pt x="139" y="798"/>
                  </a:lnTo>
                  <a:lnTo>
                    <a:pt x="124" y="829"/>
                  </a:lnTo>
                  <a:lnTo>
                    <a:pt x="111" y="861"/>
                  </a:lnTo>
                  <a:lnTo>
                    <a:pt x="98" y="893"/>
                  </a:lnTo>
                  <a:lnTo>
                    <a:pt x="86" y="925"/>
                  </a:lnTo>
                  <a:lnTo>
                    <a:pt x="74" y="957"/>
                  </a:lnTo>
                  <a:lnTo>
                    <a:pt x="63" y="990"/>
                  </a:lnTo>
                  <a:lnTo>
                    <a:pt x="54" y="1024"/>
                  </a:lnTo>
                  <a:lnTo>
                    <a:pt x="44" y="1057"/>
                  </a:lnTo>
                  <a:lnTo>
                    <a:pt x="36" y="1091"/>
                  </a:lnTo>
                  <a:lnTo>
                    <a:pt x="29" y="1125"/>
                  </a:lnTo>
                  <a:lnTo>
                    <a:pt x="23" y="1160"/>
                  </a:lnTo>
                  <a:lnTo>
                    <a:pt x="16" y="1194"/>
                  </a:lnTo>
                  <a:lnTo>
                    <a:pt x="11" y="1229"/>
                  </a:lnTo>
                  <a:lnTo>
                    <a:pt x="7" y="1264"/>
                  </a:lnTo>
                  <a:lnTo>
                    <a:pt x="4" y="1301"/>
                  </a:lnTo>
                  <a:lnTo>
                    <a:pt x="2" y="1336"/>
                  </a:lnTo>
                  <a:lnTo>
                    <a:pt x="1" y="1372"/>
                  </a:lnTo>
                  <a:lnTo>
                    <a:pt x="0" y="1409"/>
                  </a:lnTo>
                  <a:lnTo>
                    <a:pt x="0" y="1409"/>
                  </a:lnTo>
                  <a:lnTo>
                    <a:pt x="1" y="1444"/>
                  </a:lnTo>
                  <a:lnTo>
                    <a:pt x="2" y="1480"/>
                  </a:lnTo>
                  <a:lnTo>
                    <a:pt x="4" y="1516"/>
                  </a:lnTo>
                  <a:lnTo>
                    <a:pt x="7" y="1550"/>
                  </a:lnTo>
                  <a:lnTo>
                    <a:pt x="11" y="1585"/>
                  </a:lnTo>
                  <a:lnTo>
                    <a:pt x="15" y="1619"/>
                  </a:lnTo>
                  <a:lnTo>
                    <a:pt x="22" y="1654"/>
                  </a:lnTo>
                  <a:lnTo>
                    <a:pt x="28" y="1688"/>
                  </a:lnTo>
                  <a:lnTo>
                    <a:pt x="35" y="1721"/>
                  </a:lnTo>
                  <a:lnTo>
                    <a:pt x="43" y="1754"/>
                  </a:lnTo>
                  <a:lnTo>
                    <a:pt x="52" y="1787"/>
                  </a:lnTo>
                  <a:lnTo>
                    <a:pt x="61" y="1821"/>
                  </a:lnTo>
                  <a:lnTo>
                    <a:pt x="71" y="1853"/>
                  </a:lnTo>
                  <a:lnTo>
                    <a:pt x="83" y="1885"/>
                  </a:lnTo>
                  <a:lnTo>
                    <a:pt x="94" y="1916"/>
                  </a:lnTo>
                  <a:lnTo>
                    <a:pt x="107" y="1947"/>
                  </a:lnTo>
                  <a:lnTo>
                    <a:pt x="120" y="1978"/>
                  </a:lnTo>
                  <a:lnTo>
                    <a:pt x="135" y="2010"/>
                  </a:lnTo>
                  <a:lnTo>
                    <a:pt x="149" y="2040"/>
                  </a:lnTo>
                  <a:lnTo>
                    <a:pt x="165" y="2069"/>
                  </a:lnTo>
                  <a:lnTo>
                    <a:pt x="180" y="2099"/>
                  </a:lnTo>
                  <a:lnTo>
                    <a:pt x="197" y="2127"/>
                  </a:lnTo>
                  <a:lnTo>
                    <a:pt x="215" y="2156"/>
                  </a:lnTo>
                  <a:lnTo>
                    <a:pt x="232" y="2184"/>
                  </a:lnTo>
                  <a:lnTo>
                    <a:pt x="251" y="2211"/>
                  </a:lnTo>
                  <a:lnTo>
                    <a:pt x="271" y="2238"/>
                  </a:lnTo>
                  <a:lnTo>
                    <a:pt x="290" y="2265"/>
                  </a:lnTo>
                  <a:lnTo>
                    <a:pt x="311" y="2291"/>
                  </a:lnTo>
                  <a:lnTo>
                    <a:pt x="332" y="2317"/>
                  </a:lnTo>
                  <a:lnTo>
                    <a:pt x="354" y="2342"/>
                  </a:lnTo>
                  <a:lnTo>
                    <a:pt x="376" y="2367"/>
                  </a:lnTo>
                  <a:lnTo>
                    <a:pt x="399" y="2390"/>
                  </a:lnTo>
                  <a:lnTo>
                    <a:pt x="422" y="2414"/>
                  </a:lnTo>
                  <a:lnTo>
                    <a:pt x="446" y="2437"/>
                  </a:lnTo>
                  <a:lnTo>
                    <a:pt x="471" y="2459"/>
                  </a:lnTo>
                  <a:lnTo>
                    <a:pt x="496" y="2481"/>
                  </a:lnTo>
                  <a:lnTo>
                    <a:pt x="521" y="2503"/>
                  </a:lnTo>
                  <a:lnTo>
                    <a:pt x="548" y="2523"/>
                  </a:lnTo>
                  <a:lnTo>
                    <a:pt x="574" y="2543"/>
                  </a:lnTo>
                  <a:lnTo>
                    <a:pt x="600" y="2563"/>
                  </a:lnTo>
                  <a:lnTo>
                    <a:pt x="629" y="2581"/>
                  </a:lnTo>
                  <a:lnTo>
                    <a:pt x="655" y="2599"/>
                  </a:lnTo>
                  <a:lnTo>
                    <a:pt x="685" y="2617"/>
                  </a:lnTo>
                  <a:lnTo>
                    <a:pt x="714" y="2633"/>
                  </a:lnTo>
                  <a:lnTo>
                    <a:pt x="743" y="2650"/>
                  </a:lnTo>
                  <a:lnTo>
                    <a:pt x="772" y="2665"/>
                  </a:lnTo>
                  <a:lnTo>
                    <a:pt x="802" y="2680"/>
                  </a:lnTo>
                  <a:lnTo>
                    <a:pt x="833" y="2695"/>
                  </a:lnTo>
                  <a:lnTo>
                    <a:pt x="863" y="2707"/>
                  </a:lnTo>
                  <a:lnTo>
                    <a:pt x="895" y="2720"/>
                  </a:lnTo>
                  <a:lnTo>
                    <a:pt x="926" y="2732"/>
                  </a:lnTo>
                  <a:lnTo>
                    <a:pt x="958" y="2743"/>
                  </a:lnTo>
                  <a:lnTo>
                    <a:pt x="991" y="2754"/>
                  </a:lnTo>
                  <a:lnTo>
                    <a:pt x="1023" y="2763"/>
                  </a:lnTo>
                  <a:lnTo>
                    <a:pt x="1056" y="2772"/>
                  </a:lnTo>
                  <a:lnTo>
                    <a:pt x="1089" y="2781"/>
                  </a:lnTo>
                  <a:lnTo>
                    <a:pt x="1123" y="2788"/>
                  </a:lnTo>
                  <a:lnTo>
                    <a:pt x="1157" y="2794"/>
                  </a:lnTo>
                  <a:lnTo>
                    <a:pt x="1191" y="2800"/>
                  </a:lnTo>
                  <a:lnTo>
                    <a:pt x="1225" y="2805"/>
                  </a:lnTo>
                  <a:lnTo>
                    <a:pt x="1260" y="2809"/>
                  </a:lnTo>
                  <a:lnTo>
                    <a:pt x="1296" y="2812"/>
                  </a:lnTo>
                  <a:lnTo>
                    <a:pt x="1330" y="2815"/>
                  </a:lnTo>
                  <a:lnTo>
                    <a:pt x="1366" y="2816"/>
                  </a:lnTo>
                  <a:lnTo>
                    <a:pt x="1366" y="2816"/>
                  </a:lnTo>
                  <a:lnTo>
                    <a:pt x="1408" y="2817"/>
                  </a:lnTo>
                  <a:lnTo>
                    <a:pt x="1445" y="2816"/>
                  </a:lnTo>
                  <a:lnTo>
                    <a:pt x="1477" y="2813"/>
                  </a:lnTo>
                  <a:lnTo>
                    <a:pt x="1505" y="2809"/>
                  </a:lnTo>
                  <a:lnTo>
                    <a:pt x="1530" y="2804"/>
                  </a:lnTo>
                  <a:lnTo>
                    <a:pt x="1551" y="2797"/>
                  </a:lnTo>
                  <a:lnTo>
                    <a:pt x="1569" y="2790"/>
                  </a:lnTo>
                  <a:lnTo>
                    <a:pt x="1582" y="2782"/>
                  </a:lnTo>
                  <a:lnTo>
                    <a:pt x="1593" y="2772"/>
                  </a:lnTo>
                  <a:lnTo>
                    <a:pt x="1603" y="2763"/>
                  </a:lnTo>
                  <a:lnTo>
                    <a:pt x="1610" y="2754"/>
                  </a:lnTo>
                  <a:lnTo>
                    <a:pt x="1614" y="2743"/>
                  </a:lnTo>
                  <a:lnTo>
                    <a:pt x="1617" y="2733"/>
                  </a:lnTo>
                  <a:lnTo>
                    <a:pt x="1619" y="2724"/>
                  </a:lnTo>
                  <a:lnTo>
                    <a:pt x="1620" y="2713"/>
                  </a:lnTo>
                  <a:lnTo>
                    <a:pt x="1621" y="2704"/>
                  </a:lnTo>
                  <a:lnTo>
                    <a:pt x="1621" y="2545"/>
                  </a:lnTo>
                  <a:lnTo>
                    <a:pt x="1621" y="2545"/>
                  </a:lnTo>
                  <a:lnTo>
                    <a:pt x="1607" y="2554"/>
                  </a:lnTo>
                  <a:lnTo>
                    <a:pt x="1590" y="2564"/>
                  </a:lnTo>
                  <a:lnTo>
                    <a:pt x="1571" y="2573"/>
                  </a:lnTo>
                  <a:lnTo>
                    <a:pt x="1548" y="2581"/>
                  </a:lnTo>
                  <a:lnTo>
                    <a:pt x="1534" y="2586"/>
                  </a:lnTo>
                  <a:lnTo>
                    <a:pt x="1520" y="2589"/>
                  </a:lnTo>
                  <a:lnTo>
                    <a:pt x="1504" y="2592"/>
                  </a:lnTo>
                  <a:lnTo>
                    <a:pt x="1487" y="2595"/>
                  </a:lnTo>
                  <a:lnTo>
                    <a:pt x="1469" y="2597"/>
                  </a:lnTo>
                  <a:lnTo>
                    <a:pt x="1448" y="2598"/>
                  </a:lnTo>
                  <a:lnTo>
                    <a:pt x="1426" y="2599"/>
                  </a:lnTo>
                  <a:lnTo>
                    <a:pt x="1404" y="2600"/>
                  </a:lnTo>
                  <a:lnTo>
                    <a:pt x="1404" y="2600"/>
                  </a:lnTo>
                  <a:lnTo>
                    <a:pt x="1372" y="2599"/>
                  </a:lnTo>
                  <a:lnTo>
                    <a:pt x="1342" y="2598"/>
                  </a:lnTo>
                  <a:lnTo>
                    <a:pt x="1312" y="2596"/>
                  </a:lnTo>
                  <a:lnTo>
                    <a:pt x="1282" y="2593"/>
                  </a:lnTo>
                  <a:lnTo>
                    <a:pt x="1252" y="2590"/>
                  </a:lnTo>
                  <a:lnTo>
                    <a:pt x="1223" y="2586"/>
                  </a:lnTo>
                  <a:lnTo>
                    <a:pt x="1193" y="2580"/>
                  </a:lnTo>
                  <a:lnTo>
                    <a:pt x="1164" y="2574"/>
                  </a:lnTo>
                  <a:lnTo>
                    <a:pt x="1136" y="2568"/>
                  </a:lnTo>
                  <a:lnTo>
                    <a:pt x="1107" y="2561"/>
                  </a:lnTo>
                  <a:lnTo>
                    <a:pt x="1079" y="2553"/>
                  </a:lnTo>
                  <a:lnTo>
                    <a:pt x="1051" y="2545"/>
                  </a:lnTo>
                  <a:lnTo>
                    <a:pt x="1023" y="2536"/>
                  </a:lnTo>
                  <a:lnTo>
                    <a:pt x="996" y="2526"/>
                  </a:lnTo>
                  <a:lnTo>
                    <a:pt x="969" y="2516"/>
                  </a:lnTo>
                  <a:lnTo>
                    <a:pt x="942" y="2505"/>
                  </a:lnTo>
                  <a:lnTo>
                    <a:pt x="915" y="2493"/>
                  </a:lnTo>
                  <a:lnTo>
                    <a:pt x="889" y="2481"/>
                  </a:lnTo>
                  <a:lnTo>
                    <a:pt x="864" y="2467"/>
                  </a:lnTo>
                  <a:lnTo>
                    <a:pt x="838" y="2454"/>
                  </a:lnTo>
                  <a:lnTo>
                    <a:pt x="813" y="2440"/>
                  </a:lnTo>
                  <a:lnTo>
                    <a:pt x="788" y="2426"/>
                  </a:lnTo>
                  <a:lnTo>
                    <a:pt x="764" y="2410"/>
                  </a:lnTo>
                  <a:lnTo>
                    <a:pt x="741" y="2395"/>
                  </a:lnTo>
                  <a:lnTo>
                    <a:pt x="717" y="2378"/>
                  </a:lnTo>
                  <a:lnTo>
                    <a:pt x="694" y="2361"/>
                  </a:lnTo>
                  <a:lnTo>
                    <a:pt x="671" y="2344"/>
                  </a:lnTo>
                  <a:lnTo>
                    <a:pt x="649" y="2326"/>
                  </a:lnTo>
                  <a:lnTo>
                    <a:pt x="627" y="2307"/>
                  </a:lnTo>
                  <a:lnTo>
                    <a:pt x="606" y="2289"/>
                  </a:lnTo>
                  <a:lnTo>
                    <a:pt x="585" y="2269"/>
                  </a:lnTo>
                  <a:lnTo>
                    <a:pt x="565" y="2249"/>
                  </a:lnTo>
                  <a:lnTo>
                    <a:pt x="546" y="2229"/>
                  </a:lnTo>
                  <a:lnTo>
                    <a:pt x="526" y="2208"/>
                  </a:lnTo>
                  <a:lnTo>
                    <a:pt x="507" y="2186"/>
                  </a:lnTo>
                  <a:lnTo>
                    <a:pt x="488" y="2164"/>
                  </a:lnTo>
                  <a:lnTo>
                    <a:pt x="471" y="2142"/>
                  </a:lnTo>
                  <a:lnTo>
                    <a:pt x="453" y="2120"/>
                  </a:lnTo>
                  <a:lnTo>
                    <a:pt x="437" y="2097"/>
                  </a:lnTo>
                  <a:lnTo>
                    <a:pt x="420" y="2073"/>
                  </a:lnTo>
                  <a:lnTo>
                    <a:pt x="404" y="2049"/>
                  </a:lnTo>
                  <a:lnTo>
                    <a:pt x="389" y="2024"/>
                  </a:lnTo>
                  <a:lnTo>
                    <a:pt x="374" y="2000"/>
                  </a:lnTo>
                  <a:lnTo>
                    <a:pt x="361" y="1974"/>
                  </a:lnTo>
                  <a:lnTo>
                    <a:pt x="347" y="1949"/>
                  </a:lnTo>
                  <a:lnTo>
                    <a:pt x="335" y="1923"/>
                  </a:lnTo>
                  <a:lnTo>
                    <a:pt x="322" y="1897"/>
                  </a:lnTo>
                  <a:lnTo>
                    <a:pt x="311" y="1870"/>
                  </a:lnTo>
                  <a:lnTo>
                    <a:pt x="300" y="1843"/>
                  </a:lnTo>
                  <a:lnTo>
                    <a:pt x="289" y="1816"/>
                  </a:lnTo>
                  <a:lnTo>
                    <a:pt x="280" y="1790"/>
                  </a:lnTo>
                  <a:lnTo>
                    <a:pt x="271" y="1761"/>
                  </a:lnTo>
                  <a:lnTo>
                    <a:pt x="262" y="1733"/>
                  </a:lnTo>
                  <a:lnTo>
                    <a:pt x="255" y="1705"/>
                  </a:lnTo>
                  <a:lnTo>
                    <a:pt x="248" y="1676"/>
                  </a:lnTo>
                  <a:lnTo>
                    <a:pt x="241" y="1648"/>
                  </a:lnTo>
                  <a:lnTo>
                    <a:pt x="236" y="1618"/>
                  </a:lnTo>
                  <a:lnTo>
                    <a:pt x="231" y="1589"/>
                  </a:lnTo>
                  <a:lnTo>
                    <a:pt x="227" y="1560"/>
                  </a:lnTo>
                  <a:lnTo>
                    <a:pt x="224" y="1530"/>
                  </a:lnTo>
                  <a:lnTo>
                    <a:pt x="221" y="1500"/>
                  </a:lnTo>
                  <a:lnTo>
                    <a:pt x="219" y="1470"/>
                  </a:lnTo>
                  <a:lnTo>
                    <a:pt x="218" y="1440"/>
                  </a:lnTo>
                  <a:lnTo>
                    <a:pt x="218" y="1409"/>
                  </a:lnTo>
                  <a:lnTo>
                    <a:pt x="218" y="1409"/>
                  </a:lnTo>
                  <a:lnTo>
                    <a:pt x="218" y="1379"/>
                  </a:lnTo>
                  <a:lnTo>
                    <a:pt x="219" y="1347"/>
                  </a:lnTo>
                  <a:lnTo>
                    <a:pt x="221" y="1317"/>
                  </a:lnTo>
                  <a:lnTo>
                    <a:pt x="224" y="1287"/>
                  </a:lnTo>
                  <a:lnTo>
                    <a:pt x="227" y="1257"/>
                  </a:lnTo>
                  <a:lnTo>
                    <a:pt x="231" y="1228"/>
                  </a:lnTo>
                  <a:lnTo>
                    <a:pt x="236" y="1198"/>
                  </a:lnTo>
                  <a:lnTo>
                    <a:pt x="241" y="1169"/>
                  </a:lnTo>
                  <a:lnTo>
                    <a:pt x="248" y="1140"/>
                  </a:lnTo>
                  <a:lnTo>
                    <a:pt x="255" y="1112"/>
                  </a:lnTo>
                  <a:lnTo>
                    <a:pt x="262" y="1083"/>
                  </a:lnTo>
                  <a:lnTo>
                    <a:pt x="271" y="1055"/>
                  </a:lnTo>
                  <a:lnTo>
                    <a:pt x="280" y="1027"/>
                  </a:lnTo>
                  <a:lnTo>
                    <a:pt x="290" y="1000"/>
                  </a:lnTo>
                  <a:lnTo>
                    <a:pt x="301" y="973"/>
                  </a:lnTo>
                  <a:lnTo>
                    <a:pt x="311" y="946"/>
                  </a:lnTo>
                  <a:lnTo>
                    <a:pt x="322" y="919"/>
                  </a:lnTo>
                  <a:lnTo>
                    <a:pt x="335" y="893"/>
                  </a:lnTo>
                  <a:lnTo>
                    <a:pt x="348" y="867"/>
                  </a:lnTo>
                  <a:lnTo>
                    <a:pt x="362" y="842"/>
                  </a:lnTo>
                  <a:lnTo>
                    <a:pt x="375" y="816"/>
                  </a:lnTo>
                  <a:lnTo>
                    <a:pt x="390" y="791"/>
                  </a:lnTo>
                  <a:lnTo>
                    <a:pt x="405" y="767"/>
                  </a:lnTo>
                  <a:lnTo>
                    <a:pt x="421" y="743"/>
                  </a:lnTo>
                  <a:lnTo>
                    <a:pt x="438" y="719"/>
                  </a:lnTo>
                  <a:lnTo>
                    <a:pt x="454" y="697"/>
                  </a:lnTo>
                  <a:lnTo>
                    <a:pt x="472" y="674"/>
                  </a:lnTo>
                  <a:lnTo>
                    <a:pt x="489" y="652"/>
                  </a:lnTo>
                  <a:lnTo>
                    <a:pt x="508" y="630"/>
                  </a:lnTo>
                  <a:lnTo>
                    <a:pt x="527" y="608"/>
                  </a:lnTo>
                  <a:lnTo>
                    <a:pt x="547" y="588"/>
                  </a:lnTo>
                  <a:lnTo>
                    <a:pt x="566" y="567"/>
                  </a:lnTo>
                  <a:lnTo>
                    <a:pt x="587" y="547"/>
                  </a:lnTo>
                  <a:lnTo>
                    <a:pt x="608" y="527"/>
                  </a:lnTo>
                  <a:lnTo>
                    <a:pt x="630" y="509"/>
                  </a:lnTo>
                  <a:lnTo>
                    <a:pt x="651" y="490"/>
                  </a:lnTo>
                  <a:lnTo>
                    <a:pt x="673" y="472"/>
                  </a:lnTo>
                  <a:lnTo>
                    <a:pt x="696" y="455"/>
                  </a:lnTo>
                  <a:lnTo>
                    <a:pt x="720" y="438"/>
                  </a:lnTo>
                  <a:lnTo>
                    <a:pt x="743" y="422"/>
                  </a:lnTo>
                  <a:lnTo>
                    <a:pt x="767" y="406"/>
                  </a:lnTo>
                  <a:lnTo>
                    <a:pt x="791" y="390"/>
                  </a:lnTo>
                  <a:lnTo>
                    <a:pt x="816" y="376"/>
                  </a:lnTo>
                  <a:lnTo>
                    <a:pt x="841" y="361"/>
                  </a:lnTo>
                  <a:lnTo>
                    <a:pt x="866" y="348"/>
                  </a:lnTo>
                  <a:lnTo>
                    <a:pt x="892" y="335"/>
                  </a:lnTo>
                  <a:lnTo>
                    <a:pt x="919" y="323"/>
                  </a:lnTo>
                  <a:lnTo>
                    <a:pt x="945" y="312"/>
                  </a:lnTo>
                  <a:lnTo>
                    <a:pt x="972" y="300"/>
                  </a:lnTo>
                  <a:lnTo>
                    <a:pt x="999" y="290"/>
                  </a:lnTo>
                  <a:lnTo>
                    <a:pt x="1027" y="280"/>
                  </a:lnTo>
                  <a:lnTo>
                    <a:pt x="1055" y="271"/>
                  </a:lnTo>
                  <a:lnTo>
                    <a:pt x="1083" y="263"/>
                  </a:lnTo>
                  <a:lnTo>
                    <a:pt x="1111" y="256"/>
                  </a:lnTo>
                  <a:lnTo>
                    <a:pt x="1140" y="248"/>
                  </a:lnTo>
                  <a:lnTo>
                    <a:pt x="1168" y="242"/>
                  </a:lnTo>
                  <a:lnTo>
                    <a:pt x="1198" y="236"/>
                  </a:lnTo>
                  <a:lnTo>
                    <a:pt x="1227" y="232"/>
                  </a:lnTo>
                  <a:lnTo>
                    <a:pt x="1257" y="228"/>
                  </a:lnTo>
                  <a:lnTo>
                    <a:pt x="1286" y="223"/>
                  </a:lnTo>
                  <a:lnTo>
                    <a:pt x="1316" y="221"/>
                  </a:lnTo>
                  <a:lnTo>
                    <a:pt x="1348" y="219"/>
                  </a:lnTo>
                  <a:lnTo>
                    <a:pt x="1378" y="218"/>
                  </a:lnTo>
                  <a:lnTo>
                    <a:pt x="1408" y="218"/>
                  </a:lnTo>
                  <a:lnTo>
                    <a:pt x="1408" y="218"/>
                  </a:lnTo>
                  <a:lnTo>
                    <a:pt x="1439" y="218"/>
                  </a:lnTo>
                  <a:lnTo>
                    <a:pt x="1469" y="219"/>
                  </a:lnTo>
                  <a:lnTo>
                    <a:pt x="1500" y="221"/>
                  </a:lnTo>
                  <a:lnTo>
                    <a:pt x="1530" y="223"/>
                  </a:lnTo>
                  <a:lnTo>
                    <a:pt x="1559" y="228"/>
                  </a:lnTo>
                  <a:lnTo>
                    <a:pt x="1589" y="232"/>
                  </a:lnTo>
                  <a:lnTo>
                    <a:pt x="1618" y="236"/>
                  </a:lnTo>
                  <a:lnTo>
                    <a:pt x="1647" y="242"/>
                  </a:lnTo>
                  <a:lnTo>
                    <a:pt x="1676" y="248"/>
                  </a:lnTo>
                  <a:lnTo>
                    <a:pt x="1706" y="256"/>
                  </a:lnTo>
                  <a:lnTo>
                    <a:pt x="1734" y="263"/>
                  </a:lnTo>
                  <a:lnTo>
                    <a:pt x="1762" y="271"/>
                  </a:lnTo>
                  <a:lnTo>
                    <a:pt x="1790" y="280"/>
                  </a:lnTo>
                  <a:lnTo>
                    <a:pt x="1818" y="290"/>
                  </a:lnTo>
                  <a:lnTo>
                    <a:pt x="1845" y="300"/>
                  </a:lnTo>
                  <a:lnTo>
                    <a:pt x="1872" y="312"/>
                  </a:lnTo>
                  <a:lnTo>
                    <a:pt x="1897" y="323"/>
                  </a:lnTo>
                  <a:lnTo>
                    <a:pt x="1924" y="335"/>
                  </a:lnTo>
                  <a:lnTo>
                    <a:pt x="1950" y="348"/>
                  </a:lnTo>
                  <a:lnTo>
                    <a:pt x="1975" y="361"/>
                  </a:lnTo>
                  <a:lnTo>
                    <a:pt x="2000" y="376"/>
                  </a:lnTo>
                  <a:lnTo>
                    <a:pt x="2025" y="390"/>
                  </a:lnTo>
                  <a:lnTo>
                    <a:pt x="2050" y="406"/>
                  </a:lnTo>
                  <a:lnTo>
                    <a:pt x="2074" y="422"/>
                  </a:lnTo>
                  <a:lnTo>
                    <a:pt x="2097" y="438"/>
                  </a:lnTo>
                  <a:lnTo>
                    <a:pt x="2121" y="455"/>
                  </a:lnTo>
                  <a:lnTo>
                    <a:pt x="2143" y="472"/>
                  </a:lnTo>
                  <a:lnTo>
                    <a:pt x="2165" y="490"/>
                  </a:lnTo>
                  <a:lnTo>
                    <a:pt x="2187" y="509"/>
                  </a:lnTo>
                  <a:lnTo>
                    <a:pt x="2209" y="527"/>
                  </a:lnTo>
                  <a:lnTo>
                    <a:pt x="2229" y="547"/>
                  </a:lnTo>
                  <a:lnTo>
                    <a:pt x="2250" y="567"/>
                  </a:lnTo>
                  <a:lnTo>
                    <a:pt x="2270" y="588"/>
                  </a:lnTo>
                  <a:lnTo>
                    <a:pt x="2290" y="608"/>
                  </a:lnTo>
                  <a:lnTo>
                    <a:pt x="2308" y="630"/>
                  </a:lnTo>
                  <a:lnTo>
                    <a:pt x="2327" y="652"/>
                  </a:lnTo>
                  <a:lnTo>
                    <a:pt x="2345" y="674"/>
                  </a:lnTo>
                  <a:lnTo>
                    <a:pt x="2362" y="697"/>
                  </a:lnTo>
                  <a:lnTo>
                    <a:pt x="2379" y="719"/>
                  </a:lnTo>
                  <a:lnTo>
                    <a:pt x="2396" y="743"/>
                  </a:lnTo>
                  <a:lnTo>
                    <a:pt x="2411" y="767"/>
                  </a:lnTo>
                  <a:lnTo>
                    <a:pt x="2427" y="791"/>
                  </a:lnTo>
                  <a:lnTo>
                    <a:pt x="2441" y="816"/>
                  </a:lnTo>
                  <a:lnTo>
                    <a:pt x="2455" y="842"/>
                  </a:lnTo>
                  <a:lnTo>
                    <a:pt x="2468" y="867"/>
                  </a:lnTo>
                  <a:lnTo>
                    <a:pt x="2482" y="893"/>
                  </a:lnTo>
                  <a:lnTo>
                    <a:pt x="2494" y="919"/>
                  </a:lnTo>
                  <a:lnTo>
                    <a:pt x="2505" y="946"/>
                  </a:lnTo>
                  <a:lnTo>
                    <a:pt x="2516" y="973"/>
                  </a:lnTo>
                  <a:lnTo>
                    <a:pt x="2526" y="1000"/>
                  </a:lnTo>
                  <a:lnTo>
                    <a:pt x="2537" y="1027"/>
                  </a:lnTo>
                  <a:lnTo>
                    <a:pt x="2545" y="1055"/>
                  </a:lnTo>
                  <a:lnTo>
                    <a:pt x="2554" y="1083"/>
                  </a:lnTo>
                  <a:lnTo>
                    <a:pt x="2562" y="1112"/>
                  </a:lnTo>
                  <a:lnTo>
                    <a:pt x="2569" y="1140"/>
                  </a:lnTo>
                  <a:lnTo>
                    <a:pt x="2575" y="1169"/>
                  </a:lnTo>
                  <a:lnTo>
                    <a:pt x="2580" y="1198"/>
                  </a:lnTo>
                  <a:lnTo>
                    <a:pt x="2585" y="1228"/>
                  </a:lnTo>
                  <a:lnTo>
                    <a:pt x="2590" y="1257"/>
                  </a:lnTo>
                  <a:lnTo>
                    <a:pt x="2593" y="1287"/>
                  </a:lnTo>
                  <a:lnTo>
                    <a:pt x="2596" y="1317"/>
                  </a:lnTo>
                  <a:lnTo>
                    <a:pt x="2598" y="1347"/>
                  </a:lnTo>
                  <a:lnTo>
                    <a:pt x="2599" y="1379"/>
                  </a:lnTo>
                  <a:lnTo>
                    <a:pt x="2599" y="1409"/>
                  </a:lnTo>
                  <a:lnTo>
                    <a:pt x="2599" y="1409"/>
                  </a:lnTo>
                  <a:lnTo>
                    <a:pt x="2599" y="1447"/>
                  </a:lnTo>
                  <a:lnTo>
                    <a:pt x="2597" y="1484"/>
                  </a:lnTo>
                  <a:lnTo>
                    <a:pt x="2594" y="1522"/>
                  </a:lnTo>
                  <a:lnTo>
                    <a:pt x="2590" y="1559"/>
                  </a:lnTo>
                  <a:lnTo>
                    <a:pt x="2584" y="1595"/>
                  </a:lnTo>
                  <a:lnTo>
                    <a:pt x="2578" y="1633"/>
                  </a:lnTo>
                  <a:lnTo>
                    <a:pt x="2571" y="1668"/>
                  </a:lnTo>
                  <a:lnTo>
                    <a:pt x="2562" y="1704"/>
                  </a:lnTo>
                  <a:lnTo>
                    <a:pt x="2552" y="1739"/>
                  </a:lnTo>
                  <a:lnTo>
                    <a:pt x="2542" y="1774"/>
                  </a:lnTo>
                  <a:lnTo>
                    <a:pt x="2530" y="1808"/>
                  </a:lnTo>
                  <a:lnTo>
                    <a:pt x="2518" y="1842"/>
                  </a:lnTo>
                  <a:lnTo>
                    <a:pt x="2503" y="1876"/>
                  </a:lnTo>
                  <a:lnTo>
                    <a:pt x="2489" y="1908"/>
                  </a:lnTo>
                  <a:lnTo>
                    <a:pt x="2473" y="1940"/>
                  </a:lnTo>
                  <a:lnTo>
                    <a:pt x="2457" y="1972"/>
                  </a:lnTo>
                  <a:lnTo>
                    <a:pt x="2440" y="2003"/>
                  </a:lnTo>
                  <a:lnTo>
                    <a:pt x="2421" y="2034"/>
                  </a:lnTo>
                  <a:lnTo>
                    <a:pt x="2402" y="2065"/>
                  </a:lnTo>
                  <a:lnTo>
                    <a:pt x="2382" y="2094"/>
                  </a:lnTo>
                  <a:lnTo>
                    <a:pt x="2361" y="2123"/>
                  </a:lnTo>
                  <a:lnTo>
                    <a:pt x="2339" y="2151"/>
                  </a:lnTo>
                  <a:lnTo>
                    <a:pt x="2317" y="2178"/>
                  </a:lnTo>
                  <a:lnTo>
                    <a:pt x="2294" y="2205"/>
                  </a:lnTo>
                  <a:lnTo>
                    <a:pt x="2269" y="2231"/>
                  </a:lnTo>
                  <a:lnTo>
                    <a:pt x="2244" y="2256"/>
                  </a:lnTo>
                  <a:lnTo>
                    <a:pt x="2219" y="2280"/>
                  </a:lnTo>
                  <a:lnTo>
                    <a:pt x="2192" y="2304"/>
                  </a:lnTo>
                  <a:lnTo>
                    <a:pt x="2165" y="2327"/>
                  </a:lnTo>
                  <a:lnTo>
                    <a:pt x="2138" y="2349"/>
                  </a:lnTo>
                  <a:lnTo>
                    <a:pt x="2109" y="2371"/>
                  </a:lnTo>
                  <a:lnTo>
                    <a:pt x="2080" y="2391"/>
                  </a:lnTo>
                  <a:lnTo>
                    <a:pt x="2080" y="2391"/>
                  </a:lnTo>
                  <a:lnTo>
                    <a:pt x="2041" y="2415"/>
                  </a:lnTo>
                  <a:lnTo>
                    <a:pt x="2001" y="2438"/>
                  </a:lnTo>
                  <a:lnTo>
                    <a:pt x="1963" y="2459"/>
                  </a:lnTo>
                  <a:lnTo>
                    <a:pt x="1928" y="2478"/>
                  </a:lnTo>
                  <a:lnTo>
                    <a:pt x="1870" y="2505"/>
                  </a:lnTo>
                  <a:lnTo>
                    <a:pt x="1840" y="2518"/>
                  </a:lnTo>
                  <a:lnTo>
                    <a:pt x="1840" y="2681"/>
                  </a:lnTo>
                  <a:lnTo>
                    <a:pt x="1840" y="2681"/>
                  </a:lnTo>
                  <a:lnTo>
                    <a:pt x="1840" y="2689"/>
                  </a:lnTo>
                  <a:lnTo>
                    <a:pt x="1842" y="2697"/>
                  </a:lnTo>
                  <a:lnTo>
                    <a:pt x="1845" y="2704"/>
                  </a:lnTo>
                  <a:lnTo>
                    <a:pt x="1848" y="2710"/>
                  </a:lnTo>
                  <a:lnTo>
                    <a:pt x="1851" y="2715"/>
                  </a:lnTo>
                  <a:lnTo>
                    <a:pt x="1856" y="2719"/>
                  </a:lnTo>
                  <a:lnTo>
                    <a:pt x="1861" y="2724"/>
                  </a:lnTo>
                  <a:lnTo>
                    <a:pt x="1866" y="2726"/>
                  </a:lnTo>
                  <a:lnTo>
                    <a:pt x="1866" y="2727"/>
                  </a:lnTo>
                  <a:lnTo>
                    <a:pt x="1866" y="2727"/>
                  </a:lnTo>
                  <a:lnTo>
                    <a:pt x="1868" y="2728"/>
                  </a:lnTo>
                  <a:lnTo>
                    <a:pt x="1876" y="2730"/>
                  </a:lnTo>
                  <a:lnTo>
                    <a:pt x="1882" y="2731"/>
                  </a:lnTo>
                  <a:lnTo>
                    <a:pt x="1888" y="2731"/>
                  </a:lnTo>
                  <a:lnTo>
                    <a:pt x="1895" y="2730"/>
                  </a:lnTo>
                  <a:lnTo>
                    <a:pt x="1905" y="2727"/>
                  </a:lnTo>
                  <a:lnTo>
                    <a:pt x="1905" y="2727"/>
                  </a:lnTo>
                  <a:lnTo>
                    <a:pt x="1985" y="2693"/>
                  </a:lnTo>
                  <a:lnTo>
                    <a:pt x="1985" y="2693"/>
                  </a:lnTo>
                  <a:lnTo>
                    <a:pt x="2030" y="2673"/>
                  </a:lnTo>
                  <a:lnTo>
                    <a:pt x="2075" y="2649"/>
                  </a:lnTo>
                  <a:lnTo>
                    <a:pt x="2118" y="2625"/>
                  </a:lnTo>
                  <a:lnTo>
                    <a:pt x="2161" y="2599"/>
                  </a:lnTo>
                  <a:lnTo>
                    <a:pt x="2203" y="2571"/>
                  </a:lnTo>
                  <a:lnTo>
                    <a:pt x="2243" y="2542"/>
                  </a:lnTo>
                  <a:lnTo>
                    <a:pt x="2282" y="2512"/>
                  </a:lnTo>
                  <a:lnTo>
                    <a:pt x="2321" y="2481"/>
                  </a:lnTo>
                  <a:lnTo>
                    <a:pt x="2358" y="2448"/>
                  </a:lnTo>
                  <a:lnTo>
                    <a:pt x="2394" y="2413"/>
                  </a:lnTo>
                  <a:lnTo>
                    <a:pt x="2430" y="2378"/>
                  </a:lnTo>
                  <a:lnTo>
                    <a:pt x="2463" y="2342"/>
                  </a:lnTo>
                  <a:lnTo>
                    <a:pt x="2495" y="2303"/>
                  </a:lnTo>
                  <a:lnTo>
                    <a:pt x="2526" y="2265"/>
                  </a:lnTo>
                  <a:lnTo>
                    <a:pt x="2556" y="2224"/>
                  </a:lnTo>
                  <a:lnTo>
                    <a:pt x="2584" y="2183"/>
                  </a:lnTo>
                  <a:lnTo>
                    <a:pt x="2611" y="2141"/>
                  </a:lnTo>
                  <a:lnTo>
                    <a:pt x="2636" y="2098"/>
                  </a:lnTo>
                  <a:lnTo>
                    <a:pt x="2660" y="2054"/>
                  </a:lnTo>
                  <a:lnTo>
                    <a:pt x="2682" y="2009"/>
                  </a:lnTo>
                  <a:lnTo>
                    <a:pt x="2703" y="1963"/>
                  </a:lnTo>
                  <a:lnTo>
                    <a:pt x="2722" y="1916"/>
                  </a:lnTo>
                  <a:lnTo>
                    <a:pt x="2740" y="1868"/>
                  </a:lnTo>
                  <a:lnTo>
                    <a:pt x="2756" y="1820"/>
                  </a:lnTo>
                  <a:lnTo>
                    <a:pt x="2769" y="1771"/>
                  </a:lnTo>
                  <a:lnTo>
                    <a:pt x="2781" y="1721"/>
                  </a:lnTo>
                  <a:lnTo>
                    <a:pt x="2792" y="1670"/>
                  </a:lnTo>
                  <a:lnTo>
                    <a:pt x="2800" y="1619"/>
                  </a:lnTo>
                  <a:lnTo>
                    <a:pt x="2807" y="1567"/>
                  </a:lnTo>
                  <a:lnTo>
                    <a:pt x="2813" y="1516"/>
                  </a:lnTo>
                  <a:lnTo>
                    <a:pt x="2816" y="1463"/>
                  </a:lnTo>
                  <a:lnTo>
                    <a:pt x="2817" y="1409"/>
                  </a:lnTo>
                  <a:lnTo>
                    <a:pt x="2817" y="1409"/>
                  </a:lnTo>
                  <a:lnTo>
                    <a:pt x="2816" y="1372"/>
                  </a:lnTo>
                  <a:lnTo>
                    <a:pt x="2815" y="1336"/>
                  </a:lnTo>
                  <a:lnTo>
                    <a:pt x="2813" y="1301"/>
                  </a:lnTo>
                  <a:lnTo>
                    <a:pt x="2809" y="1264"/>
                  </a:lnTo>
                  <a:lnTo>
                    <a:pt x="2805" y="1229"/>
                  </a:lnTo>
                  <a:lnTo>
                    <a:pt x="2800" y="1194"/>
                  </a:lnTo>
                  <a:lnTo>
                    <a:pt x="2794" y="1160"/>
                  </a:lnTo>
                  <a:lnTo>
                    <a:pt x="2788" y="1125"/>
                  </a:lnTo>
                  <a:lnTo>
                    <a:pt x="2780" y="1091"/>
                  </a:lnTo>
                  <a:lnTo>
                    <a:pt x="2772" y="1057"/>
                  </a:lnTo>
                  <a:lnTo>
                    <a:pt x="2763" y="1024"/>
                  </a:lnTo>
                  <a:lnTo>
                    <a:pt x="2753" y="990"/>
                  </a:lnTo>
                  <a:lnTo>
                    <a:pt x="2742" y="957"/>
                  </a:lnTo>
                  <a:lnTo>
                    <a:pt x="2731" y="925"/>
                  </a:lnTo>
                  <a:lnTo>
                    <a:pt x="2718" y="893"/>
                  </a:lnTo>
                  <a:lnTo>
                    <a:pt x="2706" y="861"/>
                  </a:lnTo>
                  <a:lnTo>
                    <a:pt x="2692" y="829"/>
                  </a:lnTo>
                  <a:lnTo>
                    <a:pt x="2678" y="798"/>
                  </a:lnTo>
                  <a:lnTo>
                    <a:pt x="2662" y="767"/>
                  </a:lnTo>
                  <a:lnTo>
                    <a:pt x="2647" y="737"/>
                  </a:lnTo>
                  <a:lnTo>
                    <a:pt x="2630" y="708"/>
                  </a:lnTo>
                  <a:lnTo>
                    <a:pt x="2612" y="678"/>
                  </a:lnTo>
                  <a:lnTo>
                    <a:pt x="2595" y="650"/>
                  </a:lnTo>
                  <a:lnTo>
                    <a:pt x="2576" y="621"/>
                  </a:lnTo>
                  <a:lnTo>
                    <a:pt x="2556" y="594"/>
                  </a:lnTo>
                  <a:lnTo>
                    <a:pt x="2537" y="566"/>
                  </a:lnTo>
                  <a:lnTo>
                    <a:pt x="2516" y="539"/>
                  </a:lnTo>
                  <a:lnTo>
                    <a:pt x="2495" y="513"/>
                  </a:lnTo>
                  <a:lnTo>
                    <a:pt x="2473" y="487"/>
                  </a:lnTo>
                  <a:lnTo>
                    <a:pt x="2450" y="462"/>
                  </a:lnTo>
                  <a:lnTo>
                    <a:pt x="2428" y="437"/>
                  </a:lnTo>
                  <a:lnTo>
                    <a:pt x="2404" y="413"/>
                  </a:lnTo>
                  <a:lnTo>
                    <a:pt x="2380" y="389"/>
                  </a:lnTo>
                  <a:lnTo>
                    <a:pt x="2355" y="367"/>
                  </a:lnTo>
                  <a:lnTo>
                    <a:pt x="2330" y="344"/>
                  </a:lnTo>
                  <a:lnTo>
                    <a:pt x="2304" y="322"/>
                  </a:lnTo>
                  <a:lnTo>
                    <a:pt x="2277" y="301"/>
                  </a:lnTo>
                  <a:lnTo>
                    <a:pt x="2250" y="280"/>
                  </a:lnTo>
                  <a:lnTo>
                    <a:pt x="2223" y="261"/>
                  </a:lnTo>
                  <a:lnTo>
                    <a:pt x="2195" y="241"/>
                  </a:lnTo>
                  <a:lnTo>
                    <a:pt x="2167" y="222"/>
                  </a:lnTo>
                  <a:lnTo>
                    <a:pt x="2138" y="205"/>
                  </a:lnTo>
                  <a:lnTo>
                    <a:pt x="2109" y="187"/>
                  </a:lnTo>
                  <a:lnTo>
                    <a:pt x="2079" y="170"/>
                  </a:lnTo>
                  <a:lnTo>
                    <a:pt x="2049" y="155"/>
                  </a:lnTo>
                  <a:lnTo>
                    <a:pt x="2019" y="139"/>
                  </a:lnTo>
                  <a:lnTo>
                    <a:pt x="1988" y="125"/>
                  </a:lnTo>
                  <a:lnTo>
                    <a:pt x="1957" y="111"/>
                  </a:lnTo>
                  <a:lnTo>
                    <a:pt x="1924" y="98"/>
                  </a:lnTo>
                  <a:lnTo>
                    <a:pt x="1892" y="86"/>
                  </a:lnTo>
                  <a:lnTo>
                    <a:pt x="1860" y="74"/>
                  </a:lnTo>
                  <a:lnTo>
                    <a:pt x="1827" y="64"/>
                  </a:lnTo>
                  <a:lnTo>
                    <a:pt x="1794" y="54"/>
                  </a:lnTo>
                  <a:lnTo>
                    <a:pt x="1761" y="45"/>
                  </a:lnTo>
                  <a:lnTo>
                    <a:pt x="1726" y="37"/>
                  </a:lnTo>
                  <a:lnTo>
                    <a:pt x="1692" y="29"/>
                  </a:lnTo>
                  <a:lnTo>
                    <a:pt x="1658" y="22"/>
                  </a:lnTo>
                  <a:lnTo>
                    <a:pt x="1623" y="17"/>
                  </a:lnTo>
                  <a:lnTo>
                    <a:pt x="1587" y="12"/>
                  </a:lnTo>
                  <a:lnTo>
                    <a:pt x="1552" y="8"/>
                  </a:lnTo>
                  <a:lnTo>
                    <a:pt x="1517" y="4"/>
                  </a:lnTo>
                  <a:lnTo>
                    <a:pt x="1480" y="2"/>
                  </a:lnTo>
                  <a:lnTo>
                    <a:pt x="1445" y="1"/>
                  </a:lnTo>
                  <a:lnTo>
                    <a:pt x="1408" y="0"/>
                  </a:lnTo>
                  <a:lnTo>
                    <a:pt x="1408" y="0"/>
                  </a:lnTo>
                  <a:close/>
                </a:path>
              </a:pathLst>
            </a:custGeom>
            <a:grpFill/>
            <a:ln w="9525">
              <a:solidFill>
                <a:srgbClr val="00B05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157" name="그룹 156">
            <a:extLst>
              <a:ext uri="{FF2B5EF4-FFF2-40B4-BE49-F238E27FC236}">
                <a16:creationId xmlns:a16="http://schemas.microsoft.com/office/drawing/2014/main" xmlns="" id="{46B42ABC-9B85-4A12-AE6C-B320A7FB82AD}"/>
              </a:ext>
            </a:extLst>
          </p:cNvPr>
          <p:cNvGrpSpPr>
            <a:grpSpLocks noChangeAspect="1"/>
          </p:cNvGrpSpPr>
          <p:nvPr/>
        </p:nvGrpSpPr>
        <p:grpSpPr>
          <a:xfrm>
            <a:off x="7265529" y="4489860"/>
            <a:ext cx="378000" cy="378000"/>
            <a:chOff x="5476875" y="9561513"/>
            <a:chExt cx="895350" cy="895350"/>
          </a:xfrm>
          <a:solidFill>
            <a:srgbClr val="00B050"/>
          </a:solidFill>
        </p:grpSpPr>
        <p:sp>
          <p:nvSpPr>
            <p:cNvPr id="158" name="Freeform 48">
              <a:extLst>
                <a:ext uri="{FF2B5EF4-FFF2-40B4-BE49-F238E27FC236}">
                  <a16:creationId xmlns:a16="http://schemas.microsoft.com/office/drawing/2014/main" xmlns="" id="{BCABF6F0-667F-4A09-9B10-7994824DB22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1513" y="9866313"/>
              <a:ext cx="412750" cy="238125"/>
            </a:xfrm>
            <a:custGeom>
              <a:avLst/>
              <a:gdLst>
                <a:gd name="T0" fmla="*/ 1299 w 1299"/>
                <a:gd name="T1" fmla="*/ 40 h 753"/>
                <a:gd name="T2" fmla="*/ 1298 w 1299"/>
                <a:gd name="T3" fmla="*/ 26 h 753"/>
                <a:gd name="T4" fmla="*/ 1295 w 1299"/>
                <a:gd name="T5" fmla="*/ 16 h 753"/>
                <a:gd name="T6" fmla="*/ 1290 w 1299"/>
                <a:gd name="T7" fmla="*/ 8 h 753"/>
                <a:gd name="T8" fmla="*/ 1284 w 1299"/>
                <a:gd name="T9" fmla="*/ 3 h 753"/>
                <a:gd name="T10" fmla="*/ 1275 w 1299"/>
                <a:gd name="T11" fmla="*/ 0 h 753"/>
                <a:gd name="T12" fmla="*/ 1266 w 1299"/>
                <a:gd name="T13" fmla="*/ 1 h 753"/>
                <a:gd name="T14" fmla="*/ 1256 w 1299"/>
                <a:gd name="T15" fmla="*/ 4 h 753"/>
                <a:gd name="T16" fmla="*/ 597 w 1299"/>
                <a:gd name="T17" fmla="*/ 472 h 753"/>
                <a:gd name="T18" fmla="*/ 592 w 1299"/>
                <a:gd name="T19" fmla="*/ 476 h 753"/>
                <a:gd name="T20" fmla="*/ 571 w 1299"/>
                <a:gd name="T21" fmla="*/ 484 h 753"/>
                <a:gd name="T22" fmla="*/ 542 w 1299"/>
                <a:gd name="T23" fmla="*/ 488 h 753"/>
                <a:gd name="T24" fmla="*/ 513 w 1299"/>
                <a:gd name="T25" fmla="*/ 484 h 753"/>
                <a:gd name="T26" fmla="*/ 492 w 1299"/>
                <a:gd name="T27" fmla="*/ 476 h 753"/>
                <a:gd name="T28" fmla="*/ 56 w 1299"/>
                <a:gd name="T29" fmla="*/ 165 h 753"/>
                <a:gd name="T30" fmla="*/ 45 w 1299"/>
                <a:gd name="T31" fmla="*/ 159 h 753"/>
                <a:gd name="T32" fmla="*/ 34 w 1299"/>
                <a:gd name="T33" fmla="*/ 155 h 753"/>
                <a:gd name="T34" fmla="*/ 25 w 1299"/>
                <a:gd name="T35" fmla="*/ 155 h 753"/>
                <a:gd name="T36" fmla="*/ 17 w 1299"/>
                <a:gd name="T37" fmla="*/ 157 h 753"/>
                <a:gd name="T38" fmla="*/ 9 w 1299"/>
                <a:gd name="T39" fmla="*/ 162 h 753"/>
                <a:gd name="T40" fmla="*/ 4 w 1299"/>
                <a:gd name="T41" fmla="*/ 170 h 753"/>
                <a:gd name="T42" fmla="*/ 1 w 1299"/>
                <a:gd name="T43" fmla="*/ 181 h 753"/>
                <a:gd name="T44" fmla="*/ 0 w 1299"/>
                <a:gd name="T45" fmla="*/ 322 h 753"/>
                <a:gd name="T46" fmla="*/ 1 w 1299"/>
                <a:gd name="T47" fmla="*/ 336 h 753"/>
                <a:gd name="T48" fmla="*/ 9 w 1299"/>
                <a:gd name="T49" fmla="*/ 367 h 753"/>
                <a:gd name="T50" fmla="*/ 25 w 1299"/>
                <a:gd name="T51" fmla="*/ 396 h 753"/>
                <a:gd name="T52" fmla="*/ 45 w 1299"/>
                <a:gd name="T53" fmla="*/ 421 h 753"/>
                <a:gd name="T54" fmla="*/ 487 w 1299"/>
                <a:gd name="T55" fmla="*/ 736 h 753"/>
                <a:gd name="T56" fmla="*/ 492 w 1299"/>
                <a:gd name="T57" fmla="*/ 740 h 753"/>
                <a:gd name="T58" fmla="*/ 513 w 1299"/>
                <a:gd name="T59" fmla="*/ 748 h 753"/>
                <a:gd name="T60" fmla="*/ 542 w 1299"/>
                <a:gd name="T61" fmla="*/ 753 h 753"/>
                <a:gd name="T62" fmla="*/ 571 w 1299"/>
                <a:gd name="T63" fmla="*/ 748 h 753"/>
                <a:gd name="T64" fmla="*/ 592 w 1299"/>
                <a:gd name="T65" fmla="*/ 740 h 753"/>
                <a:gd name="T66" fmla="*/ 1244 w 1299"/>
                <a:gd name="T67" fmla="*/ 275 h 753"/>
                <a:gd name="T68" fmla="*/ 1256 w 1299"/>
                <a:gd name="T69" fmla="*/ 266 h 753"/>
                <a:gd name="T70" fmla="*/ 1275 w 1299"/>
                <a:gd name="T71" fmla="*/ 242 h 753"/>
                <a:gd name="T72" fmla="*/ 1290 w 1299"/>
                <a:gd name="T73" fmla="*/ 213 h 753"/>
                <a:gd name="T74" fmla="*/ 1298 w 1299"/>
                <a:gd name="T75" fmla="*/ 182 h 753"/>
                <a:gd name="T76" fmla="*/ 1299 w 1299"/>
                <a:gd name="T77" fmla="*/ 167 h 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299" h="753">
                  <a:moveTo>
                    <a:pt x="1299" y="167"/>
                  </a:moveTo>
                  <a:lnTo>
                    <a:pt x="1299" y="40"/>
                  </a:lnTo>
                  <a:lnTo>
                    <a:pt x="1299" y="40"/>
                  </a:lnTo>
                  <a:lnTo>
                    <a:pt x="1298" y="26"/>
                  </a:lnTo>
                  <a:lnTo>
                    <a:pt x="1297" y="21"/>
                  </a:lnTo>
                  <a:lnTo>
                    <a:pt x="1295" y="16"/>
                  </a:lnTo>
                  <a:lnTo>
                    <a:pt x="1293" y="12"/>
                  </a:lnTo>
                  <a:lnTo>
                    <a:pt x="1290" y="8"/>
                  </a:lnTo>
                  <a:lnTo>
                    <a:pt x="1287" y="5"/>
                  </a:lnTo>
                  <a:lnTo>
                    <a:pt x="1284" y="3"/>
                  </a:lnTo>
                  <a:lnTo>
                    <a:pt x="1279" y="1"/>
                  </a:lnTo>
                  <a:lnTo>
                    <a:pt x="1275" y="0"/>
                  </a:lnTo>
                  <a:lnTo>
                    <a:pt x="1270" y="0"/>
                  </a:lnTo>
                  <a:lnTo>
                    <a:pt x="1266" y="1"/>
                  </a:lnTo>
                  <a:lnTo>
                    <a:pt x="1261" y="2"/>
                  </a:lnTo>
                  <a:lnTo>
                    <a:pt x="1256" y="4"/>
                  </a:lnTo>
                  <a:lnTo>
                    <a:pt x="1244" y="11"/>
                  </a:lnTo>
                  <a:lnTo>
                    <a:pt x="597" y="472"/>
                  </a:lnTo>
                  <a:lnTo>
                    <a:pt x="597" y="472"/>
                  </a:lnTo>
                  <a:lnTo>
                    <a:pt x="592" y="476"/>
                  </a:lnTo>
                  <a:lnTo>
                    <a:pt x="585" y="479"/>
                  </a:lnTo>
                  <a:lnTo>
                    <a:pt x="571" y="484"/>
                  </a:lnTo>
                  <a:lnTo>
                    <a:pt x="556" y="487"/>
                  </a:lnTo>
                  <a:lnTo>
                    <a:pt x="542" y="488"/>
                  </a:lnTo>
                  <a:lnTo>
                    <a:pt x="527" y="487"/>
                  </a:lnTo>
                  <a:lnTo>
                    <a:pt x="513" y="484"/>
                  </a:lnTo>
                  <a:lnTo>
                    <a:pt x="498" y="479"/>
                  </a:lnTo>
                  <a:lnTo>
                    <a:pt x="492" y="476"/>
                  </a:lnTo>
                  <a:lnTo>
                    <a:pt x="487" y="472"/>
                  </a:lnTo>
                  <a:lnTo>
                    <a:pt x="56" y="165"/>
                  </a:lnTo>
                  <a:lnTo>
                    <a:pt x="56" y="165"/>
                  </a:lnTo>
                  <a:lnTo>
                    <a:pt x="45" y="159"/>
                  </a:lnTo>
                  <a:lnTo>
                    <a:pt x="40" y="157"/>
                  </a:lnTo>
                  <a:lnTo>
                    <a:pt x="34" y="155"/>
                  </a:lnTo>
                  <a:lnTo>
                    <a:pt x="29" y="155"/>
                  </a:lnTo>
                  <a:lnTo>
                    <a:pt x="25" y="155"/>
                  </a:lnTo>
                  <a:lnTo>
                    <a:pt x="21" y="156"/>
                  </a:lnTo>
                  <a:lnTo>
                    <a:pt x="17" y="157"/>
                  </a:lnTo>
                  <a:lnTo>
                    <a:pt x="13" y="160"/>
                  </a:lnTo>
                  <a:lnTo>
                    <a:pt x="9" y="162"/>
                  </a:lnTo>
                  <a:lnTo>
                    <a:pt x="7" y="166"/>
                  </a:lnTo>
                  <a:lnTo>
                    <a:pt x="4" y="170"/>
                  </a:lnTo>
                  <a:lnTo>
                    <a:pt x="3" y="176"/>
                  </a:lnTo>
                  <a:lnTo>
                    <a:pt x="1" y="181"/>
                  </a:lnTo>
                  <a:lnTo>
                    <a:pt x="0" y="193"/>
                  </a:lnTo>
                  <a:lnTo>
                    <a:pt x="0" y="322"/>
                  </a:lnTo>
                  <a:lnTo>
                    <a:pt x="0" y="322"/>
                  </a:lnTo>
                  <a:lnTo>
                    <a:pt x="1" y="336"/>
                  </a:lnTo>
                  <a:lnTo>
                    <a:pt x="4" y="352"/>
                  </a:lnTo>
                  <a:lnTo>
                    <a:pt x="9" y="367"/>
                  </a:lnTo>
                  <a:lnTo>
                    <a:pt x="17" y="382"/>
                  </a:lnTo>
                  <a:lnTo>
                    <a:pt x="25" y="396"/>
                  </a:lnTo>
                  <a:lnTo>
                    <a:pt x="34" y="409"/>
                  </a:lnTo>
                  <a:lnTo>
                    <a:pt x="45" y="421"/>
                  </a:lnTo>
                  <a:lnTo>
                    <a:pt x="56" y="430"/>
                  </a:lnTo>
                  <a:lnTo>
                    <a:pt x="487" y="736"/>
                  </a:lnTo>
                  <a:lnTo>
                    <a:pt x="487" y="736"/>
                  </a:lnTo>
                  <a:lnTo>
                    <a:pt x="492" y="740"/>
                  </a:lnTo>
                  <a:lnTo>
                    <a:pt x="498" y="743"/>
                  </a:lnTo>
                  <a:lnTo>
                    <a:pt x="513" y="748"/>
                  </a:lnTo>
                  <a:lnTo>
                    <a:pt x="527" y="752"/>
                  </a:lnTo>
                  <a:lnTo>
                    <a:pt x="542" y="753"/>
                  </a:lnTo>
                  <a:lnTo>
                    <a:pt x="556" y="752"/>
                  </a:lnTo>
                  <a:lnTo>
                    <a:pt x="571" y="748"/>
                  </a:lnTo>
                  <a:lnTo>
                    <a:pt x="585" y="743"/>
                  </a:lnTo>
                  <a:lnTo>
                    <a:pt x="592" y="740"/>
                  </a:lnTo>
                  <a:lnTo>
                    <a:pt x="597" y="736"/>
                  </a:lnTo>
                  <a:lnTo>
                    <a:pt x="1244" y="275"/>
                  </a:lnTo>
                  <a:lnTo>
                    <a:pt x="1244" y="275"/>
                  </a:lnTo>
                  <a:lnTo>
                    <a:pt x="1256" y="266"/>
                  </a:lnTo>
                  <a:lnTo>
                    <a:pt x="1266" y="254"/>
                  </a:lnTo>
                  <a:lnTo>
                    <a:pt x="1275" y="242"/>
                  </a:lnTo>
                  <a:lnTo>
                    <a:pt x="1284" y="227"/>
                  </a:lnTo>
                  <a:lnTo>
                    <a:pt x="1290" y="213"/>
                  </a:lnTo>
                  <a:lnTo>
                    <a:pt x="1295" y="197"/>
                  </a:lnTo>
                  <a:lnTo>
                    <a:pt x="1298" y="182"/>
                  </a:lnTo>
                  <a:lnTo>
                    <a:pt x="1299" y="167"/>
                  </a:lnTo>
                  <a:lnTo>
                    <a:pt x="1299" y="167"/>
                  </a:lnTo>
                  <a:close/>
                </a:path>
              </a:pathLst>
            </a:custGeom>
            <a:grpFill/>
            <a:ln w="9525">
              <a:solidFill>
                <a:srgbClr val="00B05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9" name="Freeform 49">
              <a:extLst>
                <a:ext uri="{FF2B5EF4-FFF2-40B4-BE49-F238E27FC236}">
                  <a16:creationId xmlns:a16="http://schemas.microsoft.com/office/drawing/2014/main" xmlns="" id="{D4650E19-5A21-4004-8E69-B57CF67FB41E}"/>
                </a:ext>
              </a:extLst>
            </p:cNvPr>
            <p:cNvSpPr>
              <a:spLocks/>
            </p:cNvSpPr>
            <p:nvPr/>
          </p:nvSpPr>
          <p:spPr bwMode="auto">
            <a:xfrm>
              <a:off x="5476875" y="9561513"/>
              <a:ext cx="895350" cy="895350"/>
            </a:xfrm>
            <a:custGeom>
              <a:avLst/>
              <a:gdLst>
                <a:gd name="T0" fmla="*/ 1159 w 2817"/>
                <a:gd name="T1" fmla="*/ 22 h 2817"/>
                <a:gd name="T2" fmla="*/ 860 w 2817"/>
                <a:gd name="T3" fmla="*/ 111 h 2817"/>
                <a:gd name="T4" fmla="*/ 593 w 2817"/>
                <a:gd name="T5" fmla="*/ 261 h 2817"/>
                <a:gd name="T6" fmla="*/ 366 w 2817"/>
                <a:gd name="T7" fmla="*/ 462 h 2817"/>
                <a:gd name="T8" fmla="*/ 187 w 2817"/>
                <a:gd name="T9" fmla="*/ 708 h 2817"/>
                <a:gd name="T10" fmla="*/ 63 w 2817"/>
                <a:gd name="T11" fmla="*/ 990 h 2817"/>
                <a:gd name="T12" fmla="*/ 4 w 2817"/>
                <a:gd name="T13" fmla="*/ 1301 h 2817"/>
                <a:gd name="T14" fmla="*/ 11 w 2817"/>
                <a:gd name="T15" fmla="*/ 1585 h 2817"/>
                <a:gd name="T16" fmla="*/ 83 w 2817"/>
                <a:gd name="T17" fmla="*/ 1885 h 2817"/>
                <a:gd name="T18" fmla="*/ 215 w 2817"/>
                <a:gd name="T19" fmla="*/ 2156 h 2817"/>
                <a:gd name="T20" fmla="*/ 399 w 2817"/>
                <a:gd name="T21" fmla="*/ 2390 h 2817"/>
                <a:gd name="T22" fmla="*/ 629 w 2817"/>
                <a:gd name="T23" fmla="*/ 2581 h 2817"/>
                <a:gd name="T24" fmla="*/ 895 w 2817"/>
                <a:gd name="T25" fmla="*/ 2720 h 2817"/>
                <a:gd name="T26" fmla="*/ 1191 w 2817"/>
                <a:gd name="T27" fmla="*/ 2800 h 2817"/>
                <a:gd name="T28" fmla="*/ 1477 w 2817"/>
                <a:gd name="T29" fmla="*/ 2813 h 2817"/>
                <a:gd name="T30" fmla="*/ 1614 w 2817"/>
                <a:gd name="T31" fmla="*/ 2743 h 2817"/>
                <a:gd name="T32" fmla="*/ 1571 w 2817"/>
                <a:gd name="T33" fmla="*/ 2573 h 2817"/>
                <a:gd name="T34" fmla="*/ 1404 w 2817"/>
                <a:gd name="T35" fmla="*/ 2600 h 2817"/>
                <a:gd name="T36" fmla="*/ 1164 w 2817"/>
                <a:gd name="T37" fmla="*/ 2574 h 2817"/>
                <a:gd name="T38" fmla="*/ 915 w 2817"/>
                <a:gd name="T39" fmla="*/ 2493 h 2817"/>
                <a:gd name="T40" fmla="*/ 694 w 2817"/>
                <a:gd name="T41" fmla="*/ 2361 h 2817"/>
                <a:gd name="T42" fmla="*/ 507 w 2817"/>
                <a:gd name="T43" fmla="*/ 2186 h 2817"/>
                <a:gd name="T44" fmla="*/ 361 w 2817"/>
                <a:gd name="T45" fmla="*/ 1974 h 2817"/>
                <a:gd name="T46" fmla="*/ 262 w 2817"/>
                <a:gd name="T47" fmla="*/ 1733 h 2817"/>
                <a:gd name="T48" fmla="*/ 219 w 2817"/>
                <a:gd name="T49" fmla="*/ 1470 h 2817"/>
                <a:gd name="T50" fmla="*/ 231 w 2817"/>
                <a:gd name="T51" fmla="*/ 1228 h 2817"/>
                <a:gd name="T52" fmla="*/ 301 w 2817"/>
                <a:gd name="T53" fmla="*/ 973 h 2817"/>
                <a:gd name="T54" fmla="*/ 421 w 2817"/>
                <a:gd name="T55" fmla="*/ 743 h 2817"/>
                <a:gd name="T56" fmla="*/ 587 w 2817"/>
                <a:gd name="T57" fmla="*/ 547 h 2817"/>
                <a:gd name="T58" fmla="*/ 791 w 2817"/>
                <a:gd name="T59" fmla="*/ 390 h 2817"/>
                <a:gd name="T60" fmla="*/ 1027 w 2817"/>
                <a:gd name="T61" fmla="*/ 280 h 2817"/>
                <a:gd name="T62" fmla="*/ 1286 w 2817"/>
                <a:gd name="T63" fmla="*/ 223 h 2817"/>
                <a:gd name="T64" fmla="*/ 1530 w 2817"/>
                <a:gd name="T65" fmla="*/ 223 h 2817"/>
                <a:gd name="T66" fmla="*/ 1790 w 2817"/>
                <a:gd name="T67" fmla="*/ 280 h 2817"/>
                <a:gd name="T68" fmla="*/ 2025 w 2817"/>
                <a:gd name="T69" fmla="*/ 390 h 2817"/>
                <a:gd name="T70" fmla="*/ 2229 w 2817"/>
                <a:gd name="T71" fmla="*/ 547 h 2817"/>
                <a:gd name="T72" fmla="*/ 2396 w 2817"/>
                <a:gd name="T73" fmla="*/ 743 h 2817"/>
                <a:gd name="T74" fmla="*/ 2516 w 2817"/>
                <a:gd name="T75" fmla="*/ 973 h 2817"/>
                <a:gd name="T76" fmla="*/ 2585 w 2817"/>
                <a:gd name="T77" fmla="*/ 1228 h 2817"/>
                <a:gd name="T78" fmla="*/ 2597 w 2817"/>
                <a:gd name="T79" fmla="*/ 1484 h 2817"/>
                <a:gd name="T80" fmla="*/ 2530 w 2817"/>
                <a:gd name="T81" fmla="*/ 1808 h 2817"/>
                <a:gd name="T82" fmla="*/ 2382 w 2817"/>
                <a:gd name="T83" fmla="*/ 2094 h 2817"/>
                <a:gd name="T84" fmla="*/ 2165 w 2817"/>
                <a:gd name="T85" fmla="*/ 2327 h 2817"/>
                <a:gd name="T86" fmla="*/ 1870 w 2817"/>
                <a:gd name="T87" fmla="*/ 2505 h 2817"/>
                <a:gd name="T88" fmla="*/ 1856 w 2817"/>
                <a:gd name="T89" fmla="*/ 2719 h 2817"/>
                <a:gd name="T90" fmla="*/ 1895 w 2817"/>
                <a:gd name="T91" fmla="*/ 2730 h 2817"/>
                <a:gd name="T92" fmla="*/ 2203 w 2817"/>
                <a:gd name="T93" fmla="*/ 2571 h 2817"/>
                <a:gd name="T94" fmla="*/ 2526 w 2817"/>
                <a:gd name="T95" fmla="*/ 2265 h 2817"/>
                <a:gd name="T96" fmla="*/ 2740 w 2817"/>
                <a:gd name="T97" fmla="*/ 1868 h 2817"/>
                <a:gd name="T98" fmla="*/ 2817 w 2817"/>
                <a:gd name="T99" fmla="*/ 1409 h 2817"/>
                <a:gd name="T100" fmla="*/ 2788 w 2817"/>
                <a:gd name="T101" fmla="*/ 1125 h 2817"/>
                <a:gd name="T102" fmla="*/ 2692 w 2817"/>
                <a:gd name="T103" fmla="*/ 829 h 2817"/>
                <a:gd name="T104" fmla="*/ 2537 w 2817"/>
                <a:gd name="T105" fmla="*/ 566 h 2817"/>
                <a:gd name="T106" fmla="*/ 2330 w 2817"/>
                <a:gd name="T107" fmla="*/ 344 h 2817"/>
                <a:gd name="T108" fmla="*/ 2079 w 2817"/>
                <a:gd name="T109" fmla="*/ 170 h 2817"/>
                <a:gd name="T110" fmla="*/ 1794 w 2817"/>
                <a:gd name="T111" fmla="*/ 54 h 2817"/>
                <a:gd name="T112" fmla="*/ 1480 w 2817"/>
                <a:gd name="T113" fmla="*/ 2 h 28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817" h="2817">
                  <a:moveTo>
                    <a:pt x="1408" y="0"/>
                  </a:moveTo>
                  <a:lnTo>
                    <a:pt x="1408" y="0"/>
                  </a:lnTo>
                  <a:lnTo>
                    <a:pt x="1371" y="1"/>
                  </a:lnTo>
                  <a:lnTo>
                    <a:pt x="1336" y="2"/>
                  </a:lnTo>
                  <a:lnTo>
                    <a:pt x="1300" y="4"/>
                  </a:lnTo>
                  <a:lnTo>
                    <a:pt x="1265" y="8"/>
                  </a:lnTo>
                  <a:lnTo>
                    <a:pt x="1229" y="12"/>
                  </a:lnTo>
                  <a:lnTo>
                    <a:pt x="1194" y="17"/>
                  </a:lnTo>
                  <a:lnTo>
                    <a:pt x="1159" y="22"/>
                  </a:lnTo>
                  <a:lnTo>
                    <a:pt x="1124" y="29"/>
                  </a:lnTo>
                  <a:lnTo>
                    <a:pt x="1090" y="37"/>
                  </a:lnTo>
                  <a:lnTo>
                    <a:pt x="1056" y="45"/>
                  </a:lnTo>
                  <a:lnTo>
                    <a:pt x="1023" y="54"/>
                  </a:lnTo>
                  <a:lnTo>
                    <a:pt x="990" y="64"/>
                  </a:lnTo>
                  <a:lnTo>
                    <a:pt x="956" y="74"/>
                  </a:lnTo>
                  <a:lnTo>
                    <a:pt x="924" y="86"/>
                  </a:lnTo>
                  <a:lnTo>
                    <a:pt x="892" y="98"/>
                  </a:lnTo>
                  <a:lnTo>
                    <a:pt x="860" y="111"/>
                  </a:lnTo>
                  <a:lnTo>
                    <a:pt x="829" y="125"/>
                  </a:lnTo>
                  <a:lnTo>
                    <a:pt x="798" y="139"/>
                  </a:lnTo>
                  <a:lnTo>
                    <a:pt x="768" y="155"/>
                  </a:lnTo>
                  <a:lnTo>
                    <a:pt x="737" y="170"/>
                  </a:lnTo>
                  <a:lnTo>
                    <a:pt x="707" y="187"/>
                  </a:lnTo>
                  <a:lnTo>
                    <a:pt x="678" y="205"/>
                  </a:lnTo>
                  <a:lnTo>
                    <a:pt x="649" y="222"/>
                  </a:lnTo>
                  <a:lnTo>
                    <a:pt x="621" y="241"/>
                  </a:lnTo>
                  <a:lnTo>
                    <a:pt x="593" y="261"/>
                  </a:lnTo>
                  <a:lnTo>
                    <a:pt x="566" y="280"/>
                  </a:lnTo>
                  <a:lnTo>
                    <a:pt x="539" y="301"/>
                  </a:lnTo>
                  <a:lnTo>
                    <a:pt x="512" y="322"/>
                  </a:lnTo>
                  <a:lnTo>
                    <a:pt x="486" y="344"/>
                  </a:lnTo>
                  <a:lnTo>
                    <a:pt x="461" y="367"/>
                  </a:lnTo>
                  <a:lnTo>
                    <a:pt x="437" y="389"/>
                  </a:lnTo>
                  <a:lnTo>
                    <a:pt x="413" y="413"/>
                  </a:lnTo>
                  <a:lnTo>
                    <a:pt x="389" y="437"/>
                  </a:lnTo>
                  <a:lnTo>
                    <a:pt x="366" y="462"/>
                  </a:lnTo>
                  <a:lnTo>
                    <a:pt x="343" y="487"/>
                  </a:lnTo>
                  <a:lnTo>
                    <a:pt x="321" y="513"/>
                  </a:lnTo>
                  <a:lnTo>
                    <a:pt x="301" y="539"/>
                  </a:lnTo>
                  <a:lnTo>
                    <a:pt x="280" y="566"/>
                  </a:lnTo>
                  <a:lnTo>
                    <a:pt x="260" y="594"/>
                  </a:lnTo>
                  <a:lnTo>
                    <a:pt x="240" y="621"/>
                  </a:lnTo>
                  <a:lnTo>
                    <a:pt x="222" y="650"/>
                  </a:lnTo>
                  <a:lnTo>
                    <a:pt x="204" y="678"/>
                  </a:lnTo>
                  <a:lnTo>
                    <a:pt x="187" y="708"/>
                  </a:lnTo>
                  <a:lnTo>
                    <a:pt x="170" y="737"/>
                  </a:lnTo>
                  <a:lnTo>
                    <a:pt x="154" y="767"/>
                  </a:lnTo>
                  <a:lnTo>
                    <a:pt x="139" y="798"/>
                  </a:lnTo>
                  <a:lnTo>
                    <a:pt x="124" y="829"/>
                  </a:lnTo>
                  <a:lnTo>
                    <a:pt x="111" y="861"/>
                  </a:lnTo>
                  <a:lnTo>
                    <a:pt x="98" y="893"/>
                  </a:lnTo>
                  <a:lnTo>
                    <a:pt x="86" y="925"/>
                  </a:lnTo>
                  <a:lnTo>
                    <a:pt x="74" y="957"/>
                  </a:lnTo>
                  <a:lnTo>
                    <a:pt x="63" y="990"/>
                  </a:lnTo>
                  <a:lnTo>
                    <a:pt x="54" y="1024"/>
                  </a:lnTo>
                  <a:lnTo>
                    <a:pt x="44" y="1057"/>
                  </a:lnTo>
                  <a:lnTo>
                    <a:pt x="36" y="1091"/>
                  </a:lnTo>
                  <a:lnTo>
                    <a:pt x="29" y="1125"/>
                  </a:lnTo>
                  <a:lnTo>
                    <a:pt x="23" y="1160"/>
                  </a:lnTo>
                  <a:lnTo>
                    <a:pt x="16" y="1194"/>
                  </a:lnTo>
                  <a:lnTo>
                    <a:pt x="11" y="1229"/>
                  </a:lnTo>
                  <a:lnTo>
                    <a:pt x="7" y="1264"/>
                  </a:lnTo>
                  <a:lnTo>
                    <a:pt x="4" y="1301"/>
                  </a:lnTo>
                  <a:lnTo>
                    <a:pt x="2" y="1336"/>
                  </a:lnTo>
                  <a:lnTo>
                    <a:pt x="1" y="1372"/>
                  </a:lnTo>
                  <a:lnTo>
                    <a:pt x="0" y="1409"/>
                  </a:lnTo>
                  <a:lnTo>
                    <a:pt x="0" y="1409"/>
                  </a:lnTo>
                  <a:lnTo>
                    <a:pt x="1" y="1444"/>
                  </a:lnTo>
                  <a:lnTo>
                    <a:pt x="2" y="1480"/>
                  </a:lnTo>
                  <a:lnTo>
                    <a:pt x="4" y="1516"/>
                  </a:lnTo>
                  <a:lnTo>
                    <a:pt x="7" y="1550"/>
                  </a:lnTo>
                  <a:lnTo>
                    <a:pt x="11" y="1585"/>
                  </a:lnTo>
                  <a:lnTo>
                    <a:pt x="15" y="1619"/>
                  </a:lnTo>
                  <a:lnTo>
                    <a:pt x="22" y="1654"/>
                  </a:lnTo>
                  <a:lnTo>
                    <a:pt x="28" y="1688"/>
                  </a:lnTo>
                  <a:lnTo>
                    <a:pt x="35" y="1721"/>
                  </a:lnTo>
                  <a:lnTo>
                    <a:pt x="43" y="1754"/>
                  </a:lnTo>
                  <a:lnTo>
                    <a:pt x="52" y="1787"/>
                  </a:lnTo>
                  <a:lnTo>
                    <a:pt x="61" y="1821"/>
                  </a:lnTo>
                  <a:lnTo>
                    <a:pt x="71" y="1853"/>
                  </a:lnTo>
                  <a:lnTo>
                    <a:pt x="83" y="1885"/>
                  </a:lnTo>
                  <a:lnTo>
                    <a:pt x="94" y="1916"/>
                  </a:lnTo>
                  <a:lnTo>
                    <a:pt x="107" y="1947"/>
                  </a:lnTo>
                  <a:lnTo>
                    <a:pt x="120" y="1978"/>
                  </a:lnTo>
                  <a:lnTo>
                    <a:pt x="135" y="2010"/>
                  </a:lnTo>
                  <a:lnTo>
                    <a:pt x="149" y="2040"/>
                  </a:lnTo>
                  <a:lnTo>
                    <a:pt x="165" y="2069"/>
                  </a:lnTo>
                  <a:lnTo>
                    <a:pt x="180" y="2099"/>
                  </a:lnTo>
                  <a:lnTo>
                    <a:pt x="197" y="2127"/>
                  </a:lnTo>
                  <a:lnTo>
                    <a:pt x="215" y="2156"/>
                  </a:lnTo>
                  <a:lnTo>
                    <a:pt x="232" y="2184"/>
                  </a:lnTo>
                  <a:lnTo>
                    <a:pt x="251" y="2211"/>
                  </a:lnTo>
                  <a:lnTo>
                    <a:pt x="271" y="2238"/>
                  </a:lnTo>
                  <a:lnTo>
                    <a:pt x="290" y="2265"/>
                  </a:lnTo>
                  <a:lnTo>
                    <a:pt x="311" y="2291"/>
                  </a:lnTo>
                  <a:lnTo>
                    <a:pt x="332" y="2317"/>
                  </a:lnTo>
                  <a:lnTo>
                    <a:pt x="354" y="2342"/>
                  </a:lnTo>
                  <a:lnTo>
                    <a:pt x="376" y="2367"/>
                  </a:lnTo>
                  <a:lnTo>
                    <a:pt x="399" y="2390"/>
                  </a:lnTo>
                  <a:lnTo>
                    <a:pt x="422" y="2414"/>
                  </a:lnTo>
                  <a:lnTo>
                    <a:pt x="446" y="2437"/>
                  </a:lnTo>
                  <a:lnTo>
                    <a:pt x="471" y="2459"/>
                  </a:lnTo>
                  <a:lnTo>
                    <a:pt x="496" y="2481"/>
                  </a:lnTo>
                  <a:lnTo>
                    <a:pt x="521" y="2503"/>
                  </a:lnTo>
                  <a:lnTo>
                    <a:pt x="548" y="2523"/>
                  </a:lnTo>
                  <a:lnTo>
                    <a:pt x="574" y="2543"/>
                  </a:lnTo>
                  <a:lnTo>
                    <a:pt x="600" y="2563"/>
                  </a:lnTo>
                  <a:lnTo>
                    <a:pt x="629" y="2581"/>
                  </a:lnTo>
                  <a:lnTo>
                    <a:pt x="655" y="2599"/>
                  </a:lnTo>
                  <a:lnTo>
                    <a:pt x="685" y="2617"/>
                  </a:lnTo>
                  <a:lnTo>
                    <a:pt x="714" y="2633"/>
                  </a:lnTo>
                  <a:lnTo>
                    <a:pt x="743" y="2650"/>
                  </a:lnTo>
                  <a:lnTo>
                    <a:pt x="772" y="2665"/>
                  </a:lnTo>
                  <a:lnTo>
                    <a:pt x="802" y="2680"/>
                  </a:lnTo>
                  <a:lnTo>
                    <a:pt x="833" y="2695"/>
                  </a:lnTo>
                  <a:lnTo>
                    <a:pt x="863" y="2707"/>
                  </a:lnTo>
                  <a:lnTo>
                    <a:pt x="895" y="2720"/>
                  </a:lnTo>
                  <a:lnTo>
                    <a:pt x="926" y="2732"/>
                  </a:lnTo>
                  <a:lnTo>
                    <a:pt x="958" y="2743"/>
                  </a:lnTo>
                  <a:lnTo>
                    <a:pt x="991" y="2754"/>
                  </a:lnTo>
                  <a:lnTo>
                    <a:pt x="1023" y="2763"/>
                  </a:lnTo>
                  <a:lnTo>
                    <a:pt x="1056" y="2772"/>
                  </a:lnTo>
                  <a:lnTo>
                    <a:pt x="1089" y="2781"/>
                  </a:lnTo>
                  <a:lnTo>
                    <a:pt x="1123" y="2788"/>
                  </a:lnTo>
                  <a:lnTo>
                    <a:pt x="1157" y="2794"/>
                  </a:lnTo>
                  <a:lnTo>
                    <a:pt x="1191" y="2800"/>
                  </a:lnTo>
                  <a:lnTo>
                    <a:pt x="1225" y="2805"/>
                  </a:lnTo>
                  <a:lnTo>
                    <a:pt x="1260" y="2809"/>
                  </a:lnTo>
                  <a:lnTo>
                    <a:pt x="1296" y="2812"/>
                  </a:lnTo>
                  <a:lnTo>
                    <a:pt x="1330" y="2815"/>
                  </a:lnTo>
                  <a:lnTo>
                    <a:pt x="1366" y="2816"/>
                  </a:lnTo>
                  <a:lnTo>
                    <a:pt x="1366" y="2816"/>
                  </a:lnTo>
                  <a:lnTo>
                    <a:pt x="1408" y="2817"/>
                  </a:lnTo>
                  <a:lnTo>
                    <a:pt x="1445" y="2816"/>
                  </a:lnTo>
                  <a:lnTo>
                    <a:pt x="1477" y="2813"/>
                  </a:lnTo>
                  <a:lnTo>
                    <a:pt x="1505" y="2809"/>
                  </a:lnTo>
                  <a:lnTo>
                    <a:pt x="1530" y="2804"/>
                  </a:lnTo>
                  <a:lnTo>
                    <a:pt x="1551" y="2797"/>
                  </a:lnTo>
                  <a:lnTo>
                    <a:pt x="1569" y="2790"/>
                  </a:lnTo>
                  <a:lnTo>
                    <a:pt x="1582" y="2782"/>
                  </a:lnTo>
                  <a:lnTo>
                    <a:pt x="1593" y="2772"/>
                  </a:lnTo>
                  <a:lnTo>
                    <a:pt x="1603" y="2763"/>
                  </a:lnTo>
                  <a:lnTo>
                    <a:pt x="1610" y="2754"/>
                  </a:lnTo>
                  <a:lnTo>
                    <a:pt x="1614" y="2743"/>
                  </a:lnTo>
                  <a:lnTo>
                    <a:pt x="1617" y="2733"/>
                  </a:lnTo>
                  <a:lnTo>
                    <a:pt x="1619" y="2724"/>
                  </a:lnTo>
                  <a:lnTo>
                    <a:pt x="1620" y="2713"/>
                  </a:lnTo>
                  <a:lnTo>
                    <a:pt x="1621" y="2704"/>
                  </a:lnTo>
                  <a:lnTo>
                    <a:pt x="1621" y="2545"/>
                  </a:lnTo>
                  <a:lnTo>
                    <a:pt x="1621" y="2545"/>
                  </a:lnTo>
                  <a:lnTo>
                    <a:pt x="1607" y="2554"/>
                  </a:lnTo>
                  <a:lnTo>
                    <a:pt x="1590" y="2564"/>
                  </a:lnTo>
                  <a:lnTo>
                    <a:pt x="1571" y="2573"/>
                  </a:lnTo>
                  <a:lnTo>
                    <a:pt x="1548" y="2581"/>
                  </a:lnTo>
                  <a:lnTo>
                    <a:pt x="1534" y="2586"/>
                  </a:lnTo>
                  <a:lnTo>
                    <a:pt x="1520" y="2589"/>
                  </a:lnTo>
                  <a:lnTo>
                    <a:pt x="1504" y="2592"/>
                  </a:lnTo>
                  <a:lnTo>
                    <a:pt x="1487" y="2595"/>
                  </a:lnTo>
                  <a:lnTo>
                    <a:pt x="1469" y="2597"/>
                  </a:lnTo>
                  <a:lnTo>
                    <a:pt x="1448" y="2598"/>
                  </a:lnTo>
                  <a:lnTo>
                    <a:pt x="1426" y="2599"/>
                  </a:lnTo>
                  <a:lnTo>
                    <a:pt x="1404" y="2600"/>
                  </a:lnTo>
                  <a:lnTo>
                    <a:pt x="1404" y="2600"/>
                  </a:lnTo>
                  <a:lnTo>
                    <a:pt x="1372" y="2599"/>
                  </a:lnTo>
                  <a:lnTo>
                    <a:pt x="1342" y="2598"/>
                  </a:lnTo>
                  <a:lnTo>
                    <a:pt x="1312" y="2596"/>
                  </a:lnTo>
                  <a:lnTo>
                    <a:pt x="1282" y="2593"/>
                  </a:lnTo>
                  <a:lnTo>
                    <a:pt x="1252" y="2590"/>
                  </a:lnTo>
                  <a:lnTo>
                    <a:pt x="1223" y="2586"/>
                  </a:lnTo>
                  <a:lnTo>
                    <a:pt x="1193" y="2580"/>
                  </a:lnTo>
                  <a:lnTo>
                    <a:pt x="1164" y="2574"/>
                  </a:lnTo>
                  <a:lnTo>
                    <a:pt x="1136" y="2568"/>
                  </a:lnTo>
                  <a:lnTo>
                    <a:pt x="1107" y="2561"/>
                  </a:lnTo>
                  <a:lnTo>
                    <a:pt x="1079" y="2553"/>
                  </a:lnTo>
                  <a:lnTo>
                    <a:pt x="1051" y="2545"/>
                  </a:lnTo>
                  <a:lnTo>
                    <a:pt x="1023" y="2536"/>
                  </a:lnTo>
                  <a:lnTo>
                    <a:pt x="996" y="2526"/>
                  </a:lnTo>
                  <a:lnTo>
                    <a:pt x="969" y="2516"/>
                  </a:lnTo>
                  <a:lnTo>
                    <a:pt x="942" y="2505"/>
                  </a:lnTo>
                  <a:lnTo>
                    <a:pt x="915" y="2493"/>
                  </a:lnTo>
                  <a:lnTo>
                    <a:pt x="889" y="2481"/>
                  </a:lnTo>
                  <a:lnTo>
                    <a:pt x="864" y="2467"/>
                  </a:lnTo>
                  <a:lnTo>
                    <a:pt x="838" y="2454"/>
                  </a:lnTo>
                  <a:lnTo>
                    <a:pt x="813" y="2440"/>
                  </a:lnTo>
                  <a:lnTo>
                    <a:pt x="788" y="2426"/>
                  </a:lnTo>
                  <a:lnTo>
                    <a:pt x="764" y="2410"/>
                  </a:lnTo>
                  <a:lnTo>
                    <a:pt x="741" y="2395"/>
                  </a:lnTo>
                  <a:lnTo>
                    <a:pt x="717" y="2378"/>
                  </a:lnTo>
                  <a:lnTo>
                    <a:pt x="694" y="2361"/>
                  </a:lnTo>
                  <a:lnTo>
                    <a:pt x="671" y="2344"/>
                  </a:lnTo>
                  <a:lnTo>
                    <a:pt x="649" y="2326"/>
                  </a:lnTo>
                  <a:lnTo>
                    <a:pt x="627" y="2307"/>
                  </a:lnTo>
                  <a:lnTo>
                    <a:pt x="606" y="2289"/>
                  </a:lnTo>
                  <a:lnTo>
                    <a:pt x="585" y="2269"/>
                  </a:lnTo>
                  <a:lnTo>
                    <a:pt x="565" y="2249"/>
                  </a:lnTo>
                  <a:lnTo>
                    <a:pt x="546" y="2229"/>
                  </a:lnTo>
                  <a:lnTo>
                    <a:pt x="526" y="2208"/>
                  </a:lnTo>
                  <a:lnTo>
                    <a:pt x="507" y="2186"/>
                  </a:lnTo>
                  <a:lnTo>
                    <a:pt x="488" y="2164"/>
                  </a:lnTo>
                  <a:lnTo>
                    <a:pt x="471" y="2142"/>
                  </a:lnTo>
                  <a:lnTo>
                    <a:pt x="453" y="2120"/>
                  </a:lnTo>
                  <a:lnTo>
                    <a:pt x="437" y="2097"/>
                  </a:lnTo>
                  <a:lnTo>
                    <a:pt x="420" y="2073"/>
                  </a:lnTo>
                  <a:lnTo>
                    <a:pt x="404" y="2049"/>
                  </a:lnTo>
                  <a:lnTo>
                    <a:pt x="389" y="2024"/>
                  </a:lnTo>
                  <a:lnTo>
                    <a:pt x="374" y="2000"/>
                  </a:lnTo>
                  <a:lnTo>
                    <a:pt x="361" y="1974"/>
                  </a:lnTo>
                  <a:lnTo>
                    <a:pt x="347" y="1949"/>
                  </a:lnTo>
                  <a:lnTo>
                    <a:pt x="335" y="1923"/>
                  </a:lnTo>
                  <a:lnTo>
                    <a:pt x="322" y="1897"/>
                  </a:lnTo>
                  <a:lnTo>
                    <a:pt x="311" y="1870"/>
                  </a:lnTo>
                  <a:lnTo>
                    <a:pt x="300" y="1843"/>
                  </a:lnTo>
                  <a:lnTo>
                    <a:pt x="289" y="1816"/>
                  </a:lnTo>
                  <a:lnTo>
                    <a:pt x="280" y="1790"/>
                  </a:lnTo>
                  <a:lnTo>
                    <a:pt x="271" y="1761"/>
                  </a:lnTo>
                  <a:lnTo>
                    <a:pt x="262" y="1733"/>
                  </a:lnTo>
                  <a:lnTo>
                    <a:pt x="255" y="1705"/>
                  </a:lnTo>
                  <a:lnTo>
                    <a:pt x="248" y="1676"/>
                  </a:lnTo>
                  <a:lnTo>
                    <a:pt x="241" y="1648"/>
                  </a:lnTo>
                  <a:lnTo>
                    <a:pt x="236" y="1618"/>
                  </a:lnTo>
                  <a:lnTo>
                    <a:pt x="231" y="1589"/>
                  </a:lnTo>
                  <a:lnTo>
                    <a:pt x="227" y="1560"/>
                  </a:lnTo>
                  <a:lnTo>
                    <a:pt x="224" y="1530"/>
                  </a:lnTo>
                  <a:lnTo>
                    <a:pt x="221" y="1500"/>
                  </a:lnTo>
                  <a:lnTo>
                    <a:pt x="219" y="1470"/>
                  </a:lnTo>
                  <a:lnTo>
                    <a:pt x="218" y="1440"/>
                  </a:lnTo>
                  <a:lnTo>
                    <a:pt x="218" y="1409"/>
                  </a:lnTo>
                  <a:lnTo>
                    <a:pt x="218" y="1409"/>
                  </a:lnTo>
                  <a:lnTo>
                    <a:pt x="218" y="1379"/>
                  </a:lnTo>
                  <a:lnTo>
                    <a:pt x="219" y="1347"/>
                  </a:lnTo>
                  <a:lnTo>
                    <a:pt x="221" y="1317"/>
                  </a:lnTo>
                  <a:lnTo>
                    <a:pt x="224" y="1287"/>
                  </a:lnTo>
                  <a:lnTo>
                    <a:pt x="227" y="1257"/>
                  </a:lnTo>
                  <a:lnTo>
                    <a:pt x="231" y="1228"/>
                  </a:lnTo>
                  <a:lnTo>
                    <a:pt x="236" y="1198"/>
                  </a:lnTo>
                  <a:lnTo>
                    <a:pt x="241" y="1169"/>
                  </a:lnTo>
                  <a:lnTo>
                    <a:pt x="248" y="1140"/>
                  </a:lnTo>
                  <a:lnTo>
                    <a:pt x="255" y="1112"/>
                  </a:lnTo>
                  <a:lnTo>
                    <a:pt x="262" y="1083"/>
                  </a:lnTo>
                  <a:lnTo>
                    <a:pt x="271" y="1055"/>
                  </a:lnTo>
                  <a:lnTo>
                    <a:pt x="280" y="1027"/>
                  </a:lnTo>
                  <a:lnTo>
                    <a:pt x="290" y="1000"/>
                  </a:lnTo>
                  <a:lnTo>
                    <a:pt x="301" y="973"/>
                  </a:lnTo>
                  <a:lnTo>
                    <a:pt x="311" y="946"/>
                  </a:lnTo>
                  <a:lnTo>
                    <a:pt x="322" y="919"/>
                  </a:lnTo>
                  <a:lnTo>
                    <a:pt x="335" y="893"/>
                  </a:lnTo>
                  <a:lnTo>
                    <a:pt x="348" y="867"/>
                  </a:lnTo>
                  <a:lnTo>
                    <a:pt x="362" y="842"/>
                  </a:lnTo>
                  <a:lnTo>
                    <a:pt x="375" y="816"/>
                  </a:lnTo>
                  <a:lnTo>
                    <a:pt x="390" y="791"/>
                  </a:lnTo>
                  <a:lnTo>
                    <a:pt x="405" y="767"/>
                  </a:lnTo>
                  <a:lnTo>
                    <a:pt x="421" y="743"/>
                  </a:lnTo>
                  <a:lnTo>
                    <a:pt x="438" y="719"/>
                  </a:lnTo>
                  <a:lnTo>
                    <a:pt x="454" y="697"/>
                  </a:lnTo>
                  <a:lnTo>
                    <a:pt x="472" y="674"/>
                  </a:lnTo>
                  <a:lnTo>
                    <a:pt x="489" y="652"/>
                  </a:lnTo>
                  <a:lnTo>
                    <a:pt x="508" y="630"/>
                  </a:lnTo>
                  <a:lnTo>
                    <a:pt x="527" y="608"/>
                  </a:lnTo>
                  <a:lnTo>
                    <a:pt x="547" y="588"/>
                  </a:lnTo>
                  <a:lnTo>
                    <a:pt x="566" y="567"/>
                  </a:lnTo>
                  <a:lnTo>
                    <a:pt x="587" y="547"/>
                  </a:lnTo>
                  <a:lnTo>
                    <a:pt x="608" y="527"/>
                  </a:lnTo>
                  <a:lnTo>
                    <a:pt x="630" y="509"/>
                  </a:lnTo>
                  <a:lnTo>
                    <a:pt x="651" y="490"/>
                  </a:lnTo>
                  <a:lnTo>
                    <a:pt x="673" y="472"/>
                  </a:lnTo>
                  <a:lnTo>
                    <a:pt x="696" y="455"/>
                  </a:lnTo>
                  <a:lnTo>
                    <a:pt x="720" y="438"/>
                  </a:lnTo>
                  <a:lnTo>
                    <a:pt x="743" y="422"/>
                  </a:lnTo>
                  <a:lnTo>
                    <a:pt x="767" y="406"/>
                  </a:lnTo>
                  <a:lnTo>
                    <a:pt x="791" y="390"/>
                  </a:lnTo>
                  <a:lnTo>
                    <a:pt x="816" y="376"/>
                  </a:lnTo>
                  <a:lnTo>
                    <a:pt x="841" y="361"/>
                  </a:lnTo>
                  <a:lnTo>
                    <a:pt x="866" y="348"/>
                  </a:lnTo>
                  <a:lnTo>
                    <a:pt x="892" y="335"/>
                  </a:lnTo>
                  <a:lnTo>
                    <a:pt x="919" y="323"/>
                  </a:lnTo>
                  <a:lnTo>
                    <a:pt x="945" y="312"/>
                  </a:lnTo>
                  <a:lnTo>
                    <a:pt x="972" y="300"/>
                  </a:lnTo>
                  <a:lnTo>
                    <a:pt x="999" y="290"/>
                  </a:lnTo>
                  <a:lnTo>
                    <a:pt x="1027" y="280"/>
                  </a:lnTo>
                  <a:lnTo>
                    <a:pt x="1055" y="271"/>
                  </a:lnTo>
                  <a:lnTo>
                    <a:pt x="1083" y="263"/>
                  </a:lnTo>
                  <a:lnTo>
                    <a:pt x="1111" y="256"/>
                  </a:lnTo>
                  <a:lnTo>
                    <a:pt x="1140" y="248"/>
                  </a:lnTo>
                  <a:lnTo>
                    <a:pt x="1168" y="242"/>
                  </a:lnTo>
                  <a:lnTo>
                    <a:pt x="1198" y="236"/>
                  </a:lnTo>
                  <a:lnTo>
                    <a:pt x="1227" y="232"/>
                  </a:lnTo>
                  <a:lnTo>
                    <a:pt x="1257" y="228"/>
                  </a:lnTo>
                  <a:lnTo>
                    <a:pt x="1286" y="223"/>
                  </a:lnTo>
                  <a:lnTo>
                    <a:pt x="1316" y="221"/>
                  </a:lnTo>
                  <a:lnTo>
                    <a:pt x="1348" y="219"/>
                  </a:lnTo>
                  <a:lnTo>
                    <a:pt x="1378" y="218"/>
                  </a:lnTo>
                  <a:lnTo>
                    <a:pt x="1408" y="218"/>
                  </a:lnTo>
                  <a:lnTo>
                    <a:pt x="1408" y="218"/>
                  </a:lnTo>
                  <a:lnTo>
                    <a:pt x="1439" y="218"/>
                  </a:lnTo>
                  <a:lnTo>
                    <a:pt x="1469" y="219"/>
                  </a:lnTo>
                  <a:lnTo>
                    <a:pt x="1500" y="221"/>
                  </a:lnTo>
                  <a:lnTo>
                    <a:pt x="1530" y="223"/>
                  </a:lnTo>
                  <a:lnTo>
                    <a:pt x="1559" y="228"/>
                  </a:lnTo>
                  <a:lnTo>
                    <a:pt x="1589" y="232"/>
                  </a:lnTo>
                  <a:lnTo>
                    <a:pt x="1618" y="236"/>
                  </a:lnTo>
                  <a:lnTo>
                    <a:pt x="1647" y="242"/>
                  </a:lnTo>
                  <a:lnTo>
                    <a:pt x="1676" y="248"/>
                  </a:lnTo>
                  <a:lnTo>
                    <a:pt x="1706" y="256"/>
                  </a:lnTo>
                  <a:lnTo>
                    <a:pt x="1734" y="263"/>
                  </a:lnTo>
                  <a:lnTo>
                    <a:pt x="1762" y="271"/>
                  </a:lnTo>
                  <a:lnTo>
                    <a:pt x="1790" y="280"/>
                  </a:lnTo>
                  <a:lnTo>
                    <a:pt x="1818" y="290"/>
                  </a:lnTo>
                  <a:lnTo>
                    <a:pt x="1845" y="300"/>
                  </a:lnTo>
                  <a:lnTo>
                    <a:pt x="1872" y="312"/>
                  </a:lnTo>
                  <a:lnTo>
                    <a:pt x="1897" y="323"/>
                  </a:lnTo>
                  <a:lnTo>
                    <a:pt x="1924" y="335"/>
                  </a:lnTo>
                  <a:lnTo>
                    <a:pt x="1950" y="348"/>
                  </a:lnTo>
                  <a:lnTo>
                    <a:pt x="1975" y="361"/>
                  </a:lnTo>
                  <a:lnTo>
                    <a:pt x="2000" y="376"/>
                  </a:lnTo>
                  <a:lnTo>
                    <a:pt x="2025" y="390"/>
                  </a:lnTo>
                  <a:lnTo>
                    <a:pt x="2050" y="406"/>
                  </a:lnTo>
                  <a:lnTo>
                    <a:pt x="2074" y="422"/>
                  </a:lnTo>
                  <a:lnTo>
                    <a:pt x="2097" y="438"/>
                  </a:lnTo>
                  <a:lnTo>
                    <a:pt x="2121" y="455"/>
                  </a:lnTo>
                  <a:lnTo>
                    <a:pt x="2143" y="472"/>
                  </a:lnTo>
                  <a:lnTo>
                    <a:pt x="2165" y="490"/>
                  </a:lnTo>
                  <a:lnTo>
                    <a:pt x="2187" y="509"/>
                  </a:lnTo>
                  <a:lnTo>
                    <a:pt x="2209" y="527"/>
                  </a:lnTo>
                  <a:lnTo>
                    <a:pt x="2229" y="547"/>
                  </a:lnTo>
                  <a:lnTo>
                    <a:pt x="2250" y="567"/>
                  </a:lnTo>
                  <a:lnTo>
                    <a:pt x="2270" y="588"/>
                  </a:lnTo>
                  <a:lnTo>
                    <a:pt x="2290" y="608"/>
                  </a:lnTo>
                  <a:lnTo>
                    <a:pt x="2308" y="630"/>
                  </a:lnTo>
                  <a:lnTo>
                    <a:pt x="2327" y="652"/>
                  </a:lnTo>
                  <a:lnTo>
                    <a:pt x="2345" y="674"/>
                  </a:lnTo>
                  <a:lnTo>
                    <a:pt x="2362" y="697"/>
                  </a:lnTo>
                  <a:lnTo>
                    <a:pt x="2379" y="719"/>
                  </a:lnTo>
                  <a:lnTo>
                    <a:pt x="2396" y="743"/>
                  </a:lnTo>
                  <a:lnTo>
                    <a:pt x="2411" y="767"/>
                  </a:lnTo>
                  <a:lnTo>
                    <a:pt x="2427" y="791"/>
                  </a:lnTo>
                  <a:lnTo>
                    <a:pt x="2441" y="816"/>
                  </a:lnTo>
                  <a:lnTo>
                    <a:pt x="2455" y="842"/>
                  </a:lnTo>
                  <a:lnTo>
                    <a:pt x="2468" y="867"/>
                  </a:lnTo>
                  <a:lnTo>
                    <a:pt x="2482" y="893"/>
                  </a:lnTo>
                  <a:lnTo>
                    <a:pt x="2494" y="919"/>
                  </a:lnTo>
                  <a:lnTo>
                    <a:pt x="2505" y="946"/>
                  </a:lnTo>
                  <a:lnTo>
                    <a:pt x="2516" y="973"/>
                  </a:lnTo>
                  <a:lnTo>
                    <a:pt x="2526" y="1000"/>
                  </a:lnTo>
                  <a:lnTo>
                    <a:pt x="2537" y="1027"/>
                  </a:lnTo>
                  <a:lnTo>
                    <a:pt x="2545" y="1055"/>
                  </a:lnTo>
                  <a:lnTo>
                    <a:pt x="2554" y="1083"/>
                  </a:lnTo>
                  <a:lnTo>
                    <a:pt x="2562" y="1112"/>
                  </a:lnTo>
                  <a:lnTo>
                    <a:pt x="2569" y="1140"/>
                  </a:lnTo>
                  <a:lnTo>
                    <a:pt x="2575" y="1169"/>
                  </a:lnTo>
                  <a:lnTo>
                    <a:pt x="2580" y="1198"/>
                  </a:lnTo>
                  <a:lnTo>
                    <a:pt x="2585" y="1228"/>
                  </a:lnTo>
                  <a:lnTo>
                    <a:pt x="2590" y="1257"/>
                  </a:lnTo>
                  <a:lnTo>
                    <a:pt x="2593" y="1287"/>
                  </a:lnTo>
                  <a:lnTo>
                    <a:pt x="2596" y="1317"/>
                  </a:lnTo>
                  <a:lnTo>
                    <a:pt x="2598" y="1347"/>
                  </a:lnTo>
                  <a:lnTo>
                    <a:pt x="2599" y="1379"/>
                  </a:lnTo>
                  <a:lnTo>
                    <a:pt x="2599" y="1409"/>
                  </a:lnTo>
                  <a:lnTo>
                    <a:pt x="2599" y="1409"/>
                  </a:lnTo>
                  <a:lnTo>
                    <a:pt x="2599" y="1447"/>
                  </a:lnTo>
                  <a:lnTo>
                    <a:pt x="2597" y="1484"/>
                  </a:lnTo>
                  <a:lnTo>
                    <a:pt x="2594" y="1522"/>
                  </a:lnTo>
                  <a:lnTo>
                    <a:pt x="2590" y="1559"/>
                  </a:lnTo>
                  <a:lnTo>
                    <a:pt x="2584" y="1595"/>
                  </a:lnTo>
                  <a:lnTo>
                    <a:pt x="2578" y="1633"/>
                  </a:lnTo>
                  <a:lnTo>
                    <a:pt x="2571" y="1668"/>
                  </a:lnTo>
                  <a:lnTo>
                    <a:pt x="2562" y="1704"/>
                  </a:lnTo>
                  <a:lnTo>
                    <a:pt x="2552" y="1739"/>
                  </a:lnTo>
                  <a:lnTo>
                    <a:pt x="2542" y="1774"/>
                  </a:lnTo>
                  <a:lnTo>
                    <a:pt x="2530" y="1808"/>
                  </a:lnTo>
                  <a:lnTo>
                    <a:pt x="2518" y="1842"/>
                  </a:lnTo>
                  <a:lnTo>
                    <a:pt x="2503" y="1876"/>
                  </a:lnTo>
                  <a:lnTo>
                    <a:pt x="2489" y="1908"/>
                  </a:lnTo>
                  <a:lnTo>
                    <a:pt x="2473" y="1940"/>
                  </a:lnTo>
                  <a:lnTo>
                    <a:pt x="2457" y="1972"/>
                  </a:lnTo>
                  <a:lnTo>
                    <a:pt x="2440" y="2003"/>
                  </a:lnTo>
                  <a:lnTo>
                    <a:pt x="2421" y="2034"/>
                  </a:lnTo>
                  <a:lnTo>
                    <a:pt x="2402" y="2065"/>
                  </a:lnTo>
                  <a:lnTo>
                    <a:pt x="2382" y="2094"/>
                  </a:lnTo>
                  <a:lnTo>
                    <a:pt x="2361" y="2123"/>
                  </a:lnTo>
                  <a:lnTo>
                    <a:pt x="2339" y="2151"/>
                  </a:lnTo>
                  <a:lnTo>
                    <a:pt x="2317" y="2178"/>
                  </a:lnTo>
                  <a:lnTo>
                    <a:pt x="2294" y="2205"/>
                  </a:lnTo>
                  <a:lnTo>
                    <a:pt x="2269" y="2231"/>
                  </a:lnTo>
                  <a:lnTo>
                    <a:pt x="2244" y="2256"/>
                  </a:lnTo>
                  <a:lnTo>
                    <a:pt x="2219" y="2280"/>
                  </a:lnTo>
                  <a:lnTo>
                    <a:pt x="2192" y="2304"/>
                  </a:lnTo>
                  <a:lnTo>
                    <a:pt x="2165" y="2327"/>
                  </a:lnTo>
                  <a:lnTo>
                    <a:pt x="2138" y="2349"/>
                  </a:lnTo>
                  <a:lnTo>
                    <a:pt x="2109" y="2371"/>
                  </a:lnTo>
                  <a:lnTo>
                    <a:pt x="2080" y="2391"/>
                  </a:lnTo>
                  <a:lnTo>
                    <a:pt x="2080" y="2391"/>
                  </a:lnTo>
                  <a:lnTo>
                    <a:pt x="2041" y="2415"/>
                  </a:lnTo>
                  <a:lnTo>
                    <a:pt x="2001" y="2438"/>
                  </a:lnTo>
                  <a:lnTo>
                    <a:pt x="1963" y="2459"/>
                  </a:lnTo>
                  <a:lnTo>
                    <a:pt x="1928" y="2478"/>
                  </a:lnTo>
                  <a:lnTo>
                    <a:pt x="1870" y="2505"/>
                  </a:lnTo>
                  <a:lnTo>
                    <a:pt x="1840" y="2518"/>
                  </a:lnTo>
                  <a:lnTo>
                    <a:pt x="1840" y="2681"/>
                  </a:lnTo>
                  <a:lnTo>
                    <a:pt x="1840" y="2681"/>
                  </a:lnTo>
                  <a:lnTo>
                    <a:pt x="1840" y="2689"/>
                  </a:lnTo>
                  <a:lnTo>
                    <a:pt x="1842" y="2697"/>
                  </a:lnTo>
                  <a:lnTo>
                    <a:pt x="1845" y="2704"/>
                  </a:lnTo>
                  <a:lnTo>
                    <a:pt x="1848" y="2710"/>
                  </a:lnTo>
                  <a:lnTo>
                    <a:pt x="1851" y="2715"/>
                  </a:lnTo>
                  <a:lnTo>
                    <a:pt x="1856" y="2719"/>
                  </a:lnTo>
                  <a:lnTo>
                    <a:pt x="1861" y="2724"/>
                  </a:lnTo>
                  <a:lnTo>
                    <a:pt x="1866" y="2726"/>
                  </a:lnTo>
                  <a:lnTo>
                    <a:pt x="1866" y="2727"/>
                  </a:lnTo>
                  <a:lnTo>
                    <a:pt x="1866" y="2727"/>
                  </a:lnTo>
                  <a:lnTo>
                    <a:pt x="1868" y="2728"/>
                  </a:lnTo>
                  <a:lnTo>
                    <a:pt x="1876" y="2730"/>
                  </a:lnTo>
                  <a:lnTo>
                    <a:pt x="1882" y="2731"/>
                  </a:lnTo>
                  <a:lnTo>
                    <a:pt x="1888" y="2731"/>
                  </a:lnTo>
                  <a:lnTo>
                    <a:pt x="1895" y="2730"/>
                  </a:lnTo>
                  <a:lnTo>
                    <a:pt x="1905" y="2727"/>
                  </a:lnTo>
                  <a:lnTo>
                    <a:pt x="1905" y="2727"/>
                  </a:lnTo>
                  <a:lnTo>
                    <a:pt x="1985" y="2693"/>
                  </a:lnTo>
                  <a:lnTo>
                    <a:pt x="1985" y="2693"/>
                  </a:lnTo>
                  <a:lnTo>
                    <a:pt x="2030" y="2673"/>
                  </a:lnTo>
                  <a:lnTo>
                    <a:pt x="2075" y="2649"/>
                  </a:lnTo>
                  <a:lnTo>
                    <a:pt x="2118" y="2625"/>
                  </a:lnTo>
                  <a:lnTo>
                    <a:pt x="2161" y="2599"/>
                  </a:lnTo>
                  <a:lnTo>
                    <a:pt x="2203" y="2571"/>
                  </a:lnTo>
                  <a:lnTo>
                    <a:pt x="2243" y="2542"/>
                  </a:lnTo>
                  <a:lnTo>
                    <a:pt x="2282" y="2512"/>
                  </a:lnTo>
                  <a:lnTo>
                    <a:pt x="2321" y="2481"/>
                  </a:lnTo>
                  <a:lnTo>
                    <a:pt x="2358" y="2448"/>
                  </a:lnTo>
                  <a:lnTo>
                    <a:pt x="2394" y="2413"/>
                  </a:lnTo>
                  <a:lnTo>
                    <a:pt x="2430" y="2378"/>
                  </a:lnTo>
                  <a:lnTo>
                    <a:pt x="2463" y="2342"/>
                  </a:lnTo>
                  <a:lnTo>
                    <a:pt x="2495" y="2303"/>
                  </a:lnTo>
                  <a:lnTo>
                    <a:pt x="2526" y="2265"/>
                  </a:lnTo>
                  <a:lnTo>
                    <a:pt x="2556" y="2224"/>
                  </a:lnTo>
                  <a:lnTo>
                    <a:pt x="2584" y="2183"/>
                  </a:lnTo>
                  <a:lnTo>
                    <a:pt x="2611" y="2141"/>
                  </a:lnTo>
                  <a:lnTo>
                    <a:pt x="2636" y="2098"/>
                  </a:lnTo>
                  <a:lnTo>
                    <a:pt x="2660" y="2054"/>
                  </a:lnTo>
                  <a:lnTo>
                    <a:pt x="2682" y="2009"/>
                  </a:lnTo>
                  <a:lnTo>
                    <a:pt x="2703" y="1963"/>
                  </a:lnTo>
                  <a:lnTo>
                    <a:pt x="2722" y="1916"/>
                  </a:lnTo>
                  <a:lnTo>
                    <a:pt x="2740" y="1868"/>
                  </a:lnTo>
                  <a:lnTo>
                    <a:pt x="2756" y="1820"/>
                  </a:lnTo>
                  <a:lnTo>
                    <a:pt x="2769" y="1771"/>
                  </a:lnTo>
                  <a:lnTo>
                    <a:pt x="2781" y="1721"/>
                  </a:lnTo>
                  <a:lnTo>
                    <a:pt x="2792" y="1670"/>
                  </a:lnTo>
                  <a:lnTo>
                    <a:pt x="2800" y="1619"/>
                  </a:lnTo>
                  <a:lnTo>
                    <a:pt x="2807" y="1567"/>
                  </a:lnTo>
                  <a:lnTo>
                    <a:pt x="2813" y="1516"/>
                  </a:lnTo>
                  <a:lnTo>
                    <a:pt x="2816" y="1463"/>
                  </a:lnTo>
                  <a:lnTo>
                    <a:pt x="2817" y="1409"/>
                  </a:lnTo>
                  <a:lnTo>
                    <a:pt x="2817" y="1409"/>
                  </a:lnTo>
                  <a:lnTo>
                    <a:pt x="2816" y="1372"/>
                  </a:lnTo>
                  <a:lnTo>
                    <a:pt x="2815" y="1336"/>
                  </a:lnTo>
                  <a:lnTo>
                    <a:pt x="2813" y="1301"/>
                  </a:lnTo>
                  <a:lnTo>
                    <a:pt x="2809" y="1264"/>
                  </a:lnTo>
                  <a:lnTo>
                    <a:pt x="2805" y="1229"/>
                  </a:lnTo>
                  <a:lnTo>
                    <a:pt x="2800" y="1194"/>
                  </a:lnTo>
                  <a:lnTo>
                    <a:pt x="2794" y="1160"/>
                  </a:lnTo>
                  <a:lnTo>
                    <a:pt x="2788" y="1125"/>
                  </a:lnTo>
                  <a:lnTo>
                    <a:pt x="2780" y="1091"/>
                  </a:lnTo>
                  <a:lnTo>
                    <a:pt x="2772" y="1057"/>
                  </a:lnTo>
                  <a:lnTo>
                    <a:pt x="2763" y="1024"/>
                  </a:lnTo>
                  <a:lnTo>
                    <a:pt x="2753" y="990"/>
                  </a:lnTo>
                  <a:lnTo>
                    <a:pt x="2742" y="957"/>
                  </a:lnTo>
                  <a:lnTo>
                    <a:pt x="2731" y="925"/>
                  </a:lnTo>
                  <a:lnTo>
                    <a:pt x="2718" y="893"/>
                  </a:lnTo>
                  <a:lnTo>
                    <a:pt x="2706" y="861"/>
                  </a:lnTo>
                  <a:lnTo>
                    <a:pt x="2692" y="829"/>
                  </a:lnTo>
                  <a:lnTo>
                    <a:pt x="2678" y="798"/>
                  </a:lnTo>
                  <a:lnTo>
                    <a:pt x="2662" y="767"/>
                  </a:lnTo>
                  <a:lnTo>
                    <a:pt x="2647" y="737"/>
                  </a:lnTo>
                  <a:lnTo>
                    <a:pt x="2630" y="708"/>
                  </a:lnTo>
                  <a:lnTo>
                    <a:pt x="2612" y="678"/>
                  </a:lnTo>
                  <a:lnTo>
                    <a:pt x="2595" y="650"/>
                  </a:lnTo>
                  <a:lnTo>
                    <a:pt x="2576" y="621"/>
                  </a:lnTo>
                  <a:lnTo>
                    <a:pt x="2556" y="594"/>
                  </a:lnTo>
                  <a:lnTo>
                    <a:pt x="2537" y="566"/>
                  </a:lnTo>
                  <a:lnTo>
                    <a:pt x="2516" y="539"/>
                  </a:lnTo>
                  <a:lnTo>
                    <a:pt x="2495" y="513"/>
                  </a:lnTo>
                  <a:lnTo>
                    <a:pt x="2473" y="487"/>
                  </a:lnTo>
                  <a:lnTo>
                    <a:pt x="2450" y="462"/>
                  </a:lnTo>
                  <a:lnTo>
                    <a:pt x="2428" y="437"/>
                  </a:lnTo>
                  <a:lnTo>
                    <a:pt x="2404" y="413"/>
                  </a:lnTo>
                  <a:lnTo>
                    <a:pt x="2380" y="389"/>
                  </a:lnTo>
                  <a:lnTo>
                    <a:pt x="2355" y="367"/>
                  </a:lnTo>
                  <a:lnTo>
                    <a:pt x="2330" y="344"/>
                  </a:lnTo>
                  <a:lnTo>
                    <a:pt x="2304" y="322"/>
                  </a:lnTo>
                  <a:lnTo>
                    <a:pt x="2277" y="301"/>
                  </a:lnTo>
                  <a:lnTo>
                    <a:pt x="2250" y="280"/>
                  </a:lnTo>
                  <a:lnTo>
                    <a:pt x="2223" y="261"/>
                  </a:lnTo>
                  <a:lnTo>
                    <a:pt x="2195" y="241"/>
                  </a:lnTo>
                  <a:lnTo>
                    <a:pt x="2167" y="222"/>
                  </a:lnTo>
                  <a:lnTo>
                    <a:pt x="2138" y="205"/>
                  </a:lnTo>
                  <a:lnTo>
                    <a:pt x="2109" y="187"/>
                  </a:lnTo>
                  <a:lnTo>
                    <a:pt x="2079" y="170"/>
                  </a:lnTo>
                  <a:lnTo>
                    <a:pt x="2049" y="155"/>
                  </a:lnTo>
                  <a:lnTo>
                    <a:pt x="2019" y="139"/>
                  </a:lnTo>
                  <a:lnTo>
                    <a:pt x="1988" y="125"/>
                  </a:lnTo>
                  <a:lnTo>
                    <a:pt x="1957" y="111"/>
                  </a:lnTo>
                  <a:lnTo>
                    <a:pt x="1924" y="98"/>
                  </a:lnTo>
                  <a:lnTo>
                    <a:pt x="1892" y="86"/>
                  </a:lnTo>
                  <a:lnTo>
                    <a:pt x="1860" y="74"/>
                  </a:lnTo>
                  <a:lnTo>
                    <a:pt x="1827" y="64"/>
                  </a:lnTo>
                  <a:lnTo>
                    <a:pt x="1794" y="54"/>
                  </a:lnTo>
                  <a:lnTo>
                    <a:pt x="1761" y="45"/>
                  </a:lnTo>
                  <a:lnTo>
                    <a:pt x="1726" y="37"/>
                  </a:lnTo>
                  <a:lnTo>
                    <a:pt x="1692" y="29"/>
                  </a:lnTo>
                  <a:lnTo>
                    <a:pt x="1658" y="22"/>
                  </a:lnTo>
                  <a:lnTo>
                    <a:pt x="1623" y="17"/>
                  </a:lnTo>
                  <a:lnTo>
                    <a:pt x="1587" y="12"/>
                  </a:lnTo>
                  <a:lnTo>
                    <a:pt x="1552" y="8"/>
                  </a:lnTo>
                  <a:lnTo>
                    <a:pt x="1517" y="4"/>
                  </a:lnTo>
                  <a:lnTo>
                    <a:pt x="1480" y="2"/>
                  </a:lnTo>
                  <a:lnTo>
                    <a:pt x="1445" y="1"/>
                  </a:lnTo>
                  <a:lnTo>
                    <a:pt x="1408" y="0"/>
                  </a:lnTo>
                  <a:lnTo>
                    <a:pt x="1408" y="0"/>
                  </a:lnTo>
                  <a:close/>
                </a:path>
              </a:pathLst>
            </a:custGeom>
            <a:grpFill/>
            <a:ln w="9525">
              <a:solidFill>
                <a:srgbClr val="00B05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160" name="Oval 31"/>
          <p:cNvSpPr/>
          <p:nvPr/>
        </p:nvSpPr>
        <p:spPr>
          <a:xfrm>
            <a:off x="6115811" y="3544037"/>
            <a:ext cx="810179" cy="801807"/>
          </a:xfrm>
          <a:prstGeom prst="ellipse">
            <a:avLst/>
          </a:prstGeom>
          <a:solidFill>
            <a:srgbClr val="D1D2D4">
              <a:alpha val="80000"/>
            </a:srgbClr>
          </a:solidFill>
          <a:ln w="9525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16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+mn-ea"/>
              <a:cs typeface="+mn-cs"/>
            </a:endParaRPr>
          </a:p>
        </p:txBody>
      </p:sp>
      <p:pic>
        <p:nvPicPr>
          <p:cNvPr id="161" name="그림 160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7839" y="3652079"/>
            <a:ext cx="346446" cy="346446"/>
          </a:xfrm>
          <a:prstGeom prst="rect">
            <a:avLst/>
          </a:prstGeom>
        </p:spPr>
      </p:pic>
      <p:sp>
        <p:nvSpPr>
          <p:cNvPr id="162" name="TextBox 161"/>
          <p:cNvSpPr txBox="1"/>
          <p:nvPr/>
        </p:nvSpPr>
        <p:spPr>
          <a:xfrm>
            <a:off x="6353160" y="4026927"/>
            <a:ext cx="410723" cy="246221"/>
          </a:xfrm>
          <a:prstGeom prst="rect">
            <a:avLst/>
          </a:prstGeom>
          <a:noFill/>
          <a:ln w="3175">
            <a:noFill/>
          </a:ln>
          <a:effectLst/>
        </p:spPr>
        <p:txBody>
          <a:bodyPr wrap="square" lIns="0" tIns="0" rIns="0" bIns="0" rtlCol="0">
            <a:spAutoFit/>
          </a:bodyPr>
          <a:lstStyle/>
          <a:p>
            <a:pPr defTabSz="975022" latinLnBrk="0"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SzPct val="60000"/>
            </a:pPr>
            <a:r>
              <a:rPr lang="en-US" altLang="ko-KR" sz="1600" b="1" spc="-6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GSP</a:t>
            </a:r>
            <a:endParaRPr lang="ko-KR" altLang="en-US" sz="1600" b="1" spc="-6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cxnSp>
        <p:nvCxnSpPr>
          <p:cNvPr id="163" name="직선 화살표 연결선 162"/>
          <p:cNvCxnSpPr>
            <a:stCxn id="160" idx="6"/>
            <a:endCxn id="142" idx="1"/>
          </p:cNvCxnSpPr>
          <p:nvPr/>
        </p:nvCxnSpPr>
        <p:spPr>
          <a:xfrm>
            <a:off x="6925990" y="3944941"/>
            <a:ext cx="1161445" cy="47901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직선 화살표 연결선 163"/>
          <p:cNvCxnSpPr>
            <a:stCxn id="160" idx="6"/>
            <a:endCxn id="144" idx="1"/>
          </p:cNvCxnSpPr>
          <p:nvPr/>
        </p:nvCxnSpPr>
        <p:spPr>
          <a:xfrm>
            <a:off x="6925990" y="3944941"/>
            <a:ext cx="1161445" cy="157365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TextBox 164"/>
          <p:cNvSpPr txBox="1"/>
          <p:nvPr/>
        </p:nvSpPr>
        <p:spPr>
          <a:xfrm>
            <a:off x="6799887" y="3625764"/>
            <a:ext cx="1286606" cy="269304"/>
          </a:xfrm>
          <a:prstGeom prst="rect">
            <a:avLst/>
          </a:prstGeom>
          <a:noFill/>
          <a:ln w="3175">
            <a:noFill/>
          </a:ln>
          <a:effectLst/>
        </p:spPr>
        <p:txBody>
          <a:bodyPr wrap="square" lIns="0" tIns="0" rIns="0" bIns="0" rtlCol="0">
            <a:spAutoFit/>
          </a:bodyPr>
          <a:lstStyle/>
          <a:p>
            <a:pPr marL="171450" indent="-171450" defTabSz="975022" latinLnBrk="0">
              <a:lnSpc>
                <a:spcPts val="8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SzPct val="60000"/>
              <a:buFont typeface="Wingdings" panose="05000000000000000000" pitchFamily="2" charset="2"/>
              <a:buChar char="ü"/>
            </a:pPr>
            <a:r>
              <a:rPr lang="ko-KR" altLang="en-US" sz="900" b="1" spc="-6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단말인증 </a:t>
            </a:r>
            <a:r>
              <a:rPr lang="en-US" altLang="ko-KR" sz="900" b="1" spc="-6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(with PUF)</a:t>
            </a:r>
          </a:p>
          <a:p>
            <a:pPr marL="171450" indent="-171450" defTabSz="975022" latinLnBrk="0">
              <a:lnSpc>
                <a:spcPts val="8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SzPct val="60000"/>
              <a:buFont typeface="Wingdings" panose="05000000000000000000" pitchFamily="2" charset="2"/>
              <a:buChar char="ü"/>
            </a:pPr>
            <a:r>
              <a:rPr lang="en-US" altLang="ko-KR" sz="900" b="1" spc="-6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Key/Cipher Suite</a:t>
            </a:r>
            <a:r>
              <a:rPr lang="ko-KR" altLang="en-US" sz="900" b="1" spc="-6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배포</a:t>
            </a:r>
            <a:endParaRPr lang="en-US" altLang="ko-KR" sz="900" b="1" spc="-6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37390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76537" y="621262"/>
            <a:ext cx="8335614" cy="353943"/>
          </a:xfrm>
        </p:spPr>
        <p:txBody>
          <a:bodyPr/>
          <a:lstStyle/>
          <a:p>
            <a:r>
              <a:rPr lang="ko-KR" altLang="en-US" dirty="0" smtClean="0"/>
              <a:t>주요 </a:t>
            </a:r>
            <a:r>
              <a:rPr lang="ko-KR" altLang="en-US" dirty="0" err="1" smtClean="0"/>
              <a:t>레퍼런스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71703" y="702265"/>
            <a:ext cx="468831" cy="276999"/>
          </a:xfrm>
        </p:spPr>
        <p:txBody>
          <a:bodyPr wrap="square" lIns="0" tIns="0" rIns="0" bIns="0" anchor="ctr" anchorCtr="0">
            <a:spAutoFit/>
          </a:bodyPr>
          <a:lstStyle/>
          <a:p>
            <a:r>
              <a:rPr lang="en-US" altLang="ko-KR" sz="1800" spc="-60" dirty="0" smtClean="0"/>
              <a:t>5</a:t>
            </a:r>
            <a:endParaRPr lang="ko-KR" altLang="en-US" sz="1800" spc="-60" dirty="0"/>
          </a:p>
        </p:txBody>
      </p:sp>
      <p:sp>
        <p:nvSpPr>
          <p:cNvPr id="7" name="양쪽 모서리가 둥근 사각형 6"/>
          <p:cNvSpPr/>
          <p:nvPr/>
        </p:nvSpPr>
        <p:spPr>
          <a:xfrm>
            <a:off x="5097203" y="1772816"/>
            <a:ext cx="4051482" cy="4464495"/>
          </a:xfrm>
          <a:prstGeom prst="round2SameRect">
            <a:avLst>
              <a:gd name="adj1" fmla="val 0"/>
              <a:gd name="adj2" fmla="val 3573"/>
            </a:avLst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16200000" scaled="1"/>
            <a:tileRect/>
          </a:gra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5055" fontAlgn="base">
              <a:spcBef>
                <a:spcPct val="0"/>
              </a:spcBef>
              <a:spcAft>
                <a:spcPct val="0"/>
              </a:spcAft>
            </a:pPr>
            <a:endParaRPr lang="ko-KR" altLang="en-US" sz="1900" spc="-60">
              <a:solidFill>
                <a:prstClr val="white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7265809" y="2564905"/>
            <a:ext cx="903634" cy="872306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</a:schemeClr>
              </a:gs>
              <a:gs pos="79000">
                <a:srgbClr val="FFE6E6">
                  <a:lumMod val="0"/>
                  <a:lumOff val="100000"/>
                  <a:alpha val="0"/>
                </a:srgbClr>
              </a:gs>
              <a:gs pos="100000">
                <a:schemeClr val="bg1">
                  <a:lumMod val="0"/>
                  <a:lumOff val="10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wrap="none" lIns="0" tIns="0" rIns="0" bIns="0" rtlCol="0" anchor="ctr" anchorCtr="0">
            <a:noAutofit/>
          </a:bodyPr>
          <a:lstStyle/>
          <a:p>
            <a:pPr algn="ctr" latinLnBrk="0"/>
            <a:endParaRPr lang="ko-KR" altLang="en-US" sz="1400" spc="-6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8130869" y="2564905"/>
            <a:ext cx="903634" cy="872306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</a:schemeClr>
              </a:gs>
              <a:gs pos="79000">
                <a:srgbClr val="FFE6E6">
                  <a:lumMod val="0"/>
                  <a:lumOff val="100000"/>
                  <a:alpha val="0"/>
                </a:srgbClr>
              </a:gs>
              <a:gs pos="100000">
                <a:schemeClr val="bg1">
                  <a:lumMod val="0"/>
                  <a:lumOff val="10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wrap="none" lIns="0" tIns="0" rIns="0" bIns="0" rtlCol="0" anchor="ctr" anchorCtr="0">
            <a:noAutofit/>
          </a:bodyPr>
          <a:lstStyle/>
          <a:p>
            <a:pPr algn="ctr" latinLnBrk="0"/>
            <a:endParaRPr lang="ko-KR" altLang="en-US" sz="1400" spc="-6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10" name="양쪽 모서리가 둥근 사각형 9"/>
          <p:cNvSpPr/>
          <p:nvPr/>
        </p:nvSpPr>
        <p:spPr>
          <a:xfrm>
            <a:off x="776536" y="1772816"/>
            <a:ext cx="4051482" cy="4464495"/>
          </a:xfrm>
          <a:prstGeom prst="round2SameRect">
            <a:avLst>
              <a:gd name="adj1" fmla="val 0"/>
              <a:gd name="adj2" fmla="val 3573"/>
            </a:avLst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16200000" scaled="1"/>
            <a:tileRect/>
          </a:gra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5055" fontAlgn="base">
              <a:spcBef>
                <a:spcPct val="0"/>
              </a:spcBef>
              <a:spcAft>
                <a:spcPct val="0"/>
              </a:spcAft>
            </a:pPr>
            <a:endParaRPr lang="ko-KR" altLang="en-US" sz="1900" spc="-60">
              <a:solidFill>
                <a:prstClr val="white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3032982" y="2564905"/>
            <a:ext cx="903634" cy="872306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</a:schemeClr>
              </a:gs>
              <a:gs pos="79000">
                <a:srgbClr val="FFE6E6">
                  <a:lumMod val="0"/>
                  <a:lumOff val="100000"/>
                  <a:alpha val="0"/>
                </a:srgbClr>
              </a:gs>
              <a:gs pos="100000">
                <a:schemeClr val="bg1">
                  <a:lumMod val="0"/>
                  <a:lumOff val="10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wrap="none" lIns="0" tIns="0" rIns="0" bIns="0" rtlCol="0" anchor="ctr" anchorCtr="0">
            <a:noAutofit/>
          </a:bodyPr>
          <a:lstStyle/>
          <a:p>
            <a:pPr algn="ctr" latinLnBrk="0"/>
            <a:endParaRPr lang="ko-KR" altLang="en-US" sz="1400" spc="-6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097016" y="1412776"/>
            <a:ext cx="4051668" cy="465551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65000"/>
                  <a:shade val="30000"/>
                  <a:satMod val="115000"/>
                </a:schemeClr>
              </a:gs>
              <a:gs pos="50000">
                <a:schemeClr val="bg1">
                  <a:lumMod val="65000"/>
                  <a:shade val="67500"/>
                  <a:satMod val="115000"/>
                </a:schemeClr>
              </a:gs>
              <a:gs pos="100000">
                <a:schemeClr val="bg1">
                  <a:lumMod val="65000"/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noFill/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>
            <a:scene3d>
              <a:camera prst="orthographicFront"/>
              <a:lightRig rig="contrasting" dir="t">
                <a:rot lat="0" lon="0" rev="4500000"/>
              </a:lightRig>
            </a:scene3d>
            <a:sp3d contourW="6350" prstMaterial="metal">
              <a:contourClr>
                <a:schemeClr val="accent1">
                  <a:shade val="75000"/>
                </a:schemeClr>
              </a:contourClr>
            </a:sp3d>
          </a:bodyPr>
          <a:lstStyle>
            <a:defPPr>
              <a:defRPr lang="ko-KR"/>
            </a:defPPr>
            <a:lvl1pPr algn="ctr" defTabSz="914400" fontAlgn="base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None/>
              <a:defRPr sz="1600" b="1" cap="all">
                <a:ln w="0"/>
                <a:solidFill>
                  <a:schemeClr val="bg1"/>
                </a:solidFill>
              </a:defRPr>
            </a:lvl1pPr>
            <a:lvl2pPr marL="457200" defTabSz="914400">
              <a:defRPr sz="1800">
                <a:solidFill>
                  <a:schemeClr val="dk1"/>
                </a:solidFill>
              </a:defRPr>
            </a:lvl2pPr>
            <a:lvl3pPr marL="914400" defTabSz="914400">
              <a:defRPr sz="1800">
                <a:solidFill>
                  <a:schemeClr val="dk1"/>
                </a:solidFill>
              </a:defRPr>
            </a:lvl3pPr>
            <a:lvl4pPr marL="1371600" defTabSz="914400">
              <a:defRPr sz="1800">
                <a:solidFill>
                  <a:schemeClr val="dk1"/>
                </a:solidFill>
              </a:defRPr>
            </a:lvl4pPr>
            <a:lvl5pPr marL="1828800" defTabSz="914400">
              <a:defRPr sz="1800">
                <a:solidFill>
                  <a:schemeClr val="dk1"/>
                </a:solidFill>
              </a:defRPr>
            </a:lvl5pPr>
            <a:lvl6pPr marL="2286000" defTabSz="914400">
              <a:defRPr sz="1800">
                <a:solidFill>
                  <a:schemeClr val="dk1"/>
                </a:solidFill>
              </a:defRPr>
            </a:lvl6pPr>
            <a:lvl7pPr marL="2743200" defTabSz="914400">
              <a:defRPr sz="1800">
                <a:solidFill>
                  <a:schemeClr val="dk1"/>
                </a:solidFill>
              </a:defRPr>
            </a:lvl7pPr>
            <a:lvl8pPr marL="3200400" defTabSz="914400">
              <a:defRPr sz="1800">
                <a:solidFill>
                  <a:schemeClr val="dk1"/>
                </a:solidFill>
              </a:defRPr>
            </a:lvl8pPr>
            <a:lvl9pPr marL="3657600" defTabSz="914400">
              <a:defRPr sz="1800">
                <a:solidFill>
                  <a:schemeClr val="dk1"/>
                </a:solidFill>
              </a:defRPr>
            </a:lvl9pPr>
          </a:lstStyle>
          <a:p>
            <a:r>
              <a:rPr lang="en-US" altLang="ko-KR" dirty="0" smtClean="0"/>
              <a:t>IDC/</a:t>
            </a:r>
            <a:r>
              <a:rPr lang="ko-KR" altLang="en-US" dirty="0" err="1" smtClean="0"/>
              <a:t>호스팅</a:t>
            </a:r>
            <a:r>
              <a:rPr lang="ko-KR" altLang="en-US" dirty="0" smtClean="0"/>
              <a:t> 업체 </a:t>
            </a:r>
            <a:r>
              <a:rPr lang="ko-KR" altLang="en-US" dirty="0" err="1" smtClean="0"/>
              <a:t>클라우드서버망</a:t>
            </a:r>
            <a:r>
              <a:rPr lang="ko-KR" altLang="en-US" dirty="0" smtClean="0"/>
              <a:t> 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776349" y="1412776"/>
            <a:ext cx="4051668" cy="465551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65000"/>
                  <a:shade val="30000"/>
                  <a:satMod val="115000"/>
                </a:schemeClr>
              </a:gs>
              <a:gs pos="50000">
                <a:schemeClr val="bg1">
                  <a:lumMod val="65000"/>
                  <a:shade val="67500"/>
                  <a:satMod val="115000"/>
                </a:schemeClr>
              </a:gs>
              <a:gs pos="100000">
                <a:schemeClr val="bg1">
                  <a:lumMod val="65000"/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noFill/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>
            <a:scene3d>
              <a:camera prst="orthographicFront"/>
              <a:lightRig rig="contrasting" dir="t">
                <a:rot lat="0" lon="0" rev="4500000"/>
              </a:lightRig>
            </a:scene3d>
            <a:sp3d contourW="6350" prstMaterial="metal">
              <a:contourClr>
                <a:schemeClr val="accent1">
                  <a:shade val="75000"/>
                </a:schemeClr>
              </a:contourClr>
            </a:sp3d>
          </a:bodyPr>
          <a:lstStyle>
            <a:defPPr>
              <a:defRPr lang="ko-KR"/>
            </a:defPPr>
            <a:lvl1pPr algn="ctr" defTabSz="914400" fontAlgn="base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None/>
              <a:defRPr sz="1600" b="1" cap="all">
                <a:ln w="0"/>
                <a:solidFill>
                  <a:schemeClr val="bg1"/>
                </a:solidFill>
              </a:defRPr>
            </a:lvl1pPr>
            <a:lvl2pPr marL="457200" defTabSz="914400">
              <a:defRPr sz="1800">
                <a:solidFill>
                  <a:schemeClr val="dk1"/>
                </a:solidFill>
              </a:defRPr>
            </a:lvl2pPr>
            <a:lvl3pPr marL="914400" defTabSz="914400">
              <a:defRPr sz="1800">
                <a:solidFill>
                  <a:schemeClr val="dk1"/>
                </a:solidFill>
              </a:defRPr>
            </a:lvl3pPr>
            <a:lvl4pPr marL="1371600" defTabSz="914400">
              <a:defRPr sz="1800">
                <a:solidFill>
                  <a:schemeClr val="dk1"/>
                </a:solidFill>
              </a:defRPr>
            </a:lvl4pPr>
            <a:lvl5pPr marL="1828800" defTabSz="914400">
              <a:defRPr sz="1800">
                <a:solidFill>
                  <a:schemeClr val="dk1"/>
                </a:solidFill>
              </a:defRPr>
            </a:lvl5pPr>
            <a:lvl6pPr marL="2286000" defTabSz="914400">
              <a:defRPr sz="1800">
                <a:solidFill>
                  <a:schemeClr val="dk1"/>
                </a:solidFill>
              </a:defRPr>
            </a:lvl6pPr>
            <a:lvl7pPr marL="2743200" defTabSz="914400">
              <a:defRPr sz="1800">
                <a:solidFill>
                  <a:schemeClr val="dk1"/>
                </a:solidFill>
              </a:defRPr>
            </a:lvl7pPr>
            <a:lvl8pPr marL="3200400" defTabSz="914400">
              <a:defRPr sz="1800">
                <a:solidFill>
                  <a:schemeClr val="dk1"/>
                </a:solidFill>
              </a:defRPr>
            </a:lvl8pPr>
            <a:lvl9pPr marL="3657600" defTabSz="914400">
              <a:defRPr sz="1800">
                <a:solidFill>
                  <a:schemeClr val="dk1"/>
                </a:solidFill>
              </a:defRPr>
            </a:lvl9pPr>
          </a:lstStyle>
          <a:p>
            <a:r>
              <a:rPr lang="ko-KR" altLang="en-US" dirty="0" err="1" smtClean="0"/>
              <a:t>평창동계올림픽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대회통신망</a:t>
            </a:r>
            <a:endParaRPr lang="ko-KR" altLang="en-US" dirty="0"/>
          </a:p>
        </p:txBody>
      </p:sp>
      <p:pic>
        <p:nvPicPr>
          <p:cNvPr id="14" name="Picture 4" descr="Related image">
            <a:hlinkClick r:id="rId3"/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clrChange>
              <a:clrFrom>
                <a:srgbClr val="FCFCFC"/>
              </a:clrFrom>
              <a:clrTo>
                <a:srgbClr val="FCFCF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63" t="9912" r="17909" b="40815"/>
          <a:stretch/>
        </p:blipFill>
        <p:spPr bwMode="auto">
          <a:xfrm>
            <a:off x="3258960" y="2132857"/>
            <a:ext cx="1001599" cy="432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직사각형 14"/>
          <p:cNvSpPr/>
          <p:nvPr/>
        </p:nvSpPr>
        <p:spPr>
          <a:xfrm>
            <a:off x="4084265" y="3216204"/>
            <a:ext cx="474489" cy="307777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en-US" altLang="ko-KR" sz="1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Huawei</a:t>
            </a:r>
            <a:br>
              <a:rPr lang="en-US" altLang="ko-KR" sz="1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</a:br>
            <a:r>
              <a:rPr lang="en-US" altLang="ko-KR" sz="1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RADIUS</a:t>
            </a:r>
          </a:p>
        </p:txBody>
      </p:sp>
      <p:grpSp>
        <p:nvGrpSpPr>
          <p:cNvPr id="16" name="그룹 15"/>
          <p:cNvGrpSpPr/>
          <p:nvPr/>
        </p:nvGrpSpPr>
        <p:grpSpPr>
          <a:xfrm>
            <a:off x="3222888" y="2740406"/>
            <a:ext cx="541843" cy="561330"/>
            <a:chOff x="2769373" y="3940456"/>
            <a:chExt cx="1479755" cy="1532971"/>
          </a:xfrm>
        </p:grpSpPr>
        <p:pic>
          <p:nvPicPr>
            <p:cNvPr id="17" name="Picture 4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2769373" y="3940456"/>
              <a:ext cx="633412" cy="6762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5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603809" y="3940456"/>
              <a:ext cx="633412" cy="6762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9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2769373" y="4797152"/>
              <a:ext cx="633412" cy="6762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9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591902" y="4797152"/>
              <a:ext cx="657226" cy="676275"/>
            </a:xfrm>
            <a:prstGeom prst="rect">
              <a:avLst/>
            </a:prstGeom>
            <a:noFill/>
          </p:spPr>
        </p:pic>
      </p:grpSp>
      <p:sp>
        <p:nvSpPr>
          <p:cNvPr id="21" name="직사각형 20"/>
          <p:cNvSpPr/>
          <p:nvPr/>
        </p:nvSpPr>
        <p:spPr>
          <a:xfrm>
            <a:off x="3225865" y="3357437"/>
            <a:ext cx="538867" cy="307777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네트워크 장비</a:t>
            </a:r>
            <a:endParaRPr lang="en-US" altLang="ko-KR" sz="1000" b="1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Wingdings"/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2802278" y="2038712"/>
            <a:ext cx="1914964" cy="1822336"/>
          </a:xfrm>
          <a:prstGeom prst="roundRect">
            <a:avLst>
              <a:gd name="adj" fmla="val 9382"/>
            </a:avLst>
          </a:prstGeom>
          <a:noFill/>
          <a:ln w="19050">
            <a:solidFill>
              <a:srgbClr val="FF0000"/>
            </a:solidFill>
            <a:prstDash val="sysDash"/>
          </a:ln>
        </p:spPr>
        <p:txBody>
          <a:bodyPr wrap="none" lIns="0" tIns="0" rIns="0" bIns="0" rtlCol="0" anchor="ctr" anchorCtr="0">
            <a:noAutofit/>
          </a:bodyPr>
          <a:lstStyle/>
          <a:p>
            <a:pPr algn="ctr" latinLnBrk="0"/>
            <a:endParaRPr lang="ko-KR" altLang="en-US" sz="1400" spc="-6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2324708" y="3134972"/>
            <a:ext cx="649216" cy="230832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algn="ctr" defTabSz="975022" fontAlgn="base" latinLnBrk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en-US" altLang="ko-KR" sz="1000" b="1" dirty="0" err="1" smtClean="0">
                <a:solidFill>
                  <a:srgbClr val="FF0000"/>
                </a:solidFill>
                <a:latin typeface="+mn-ea"/>
                <a:sym typeface="Wingdings"/>
              </a:rPr>
              <a:t>GW</a:t>
            </a:r>
            <a:r>
              <a:rPr lang="en-US" altLang="ko-KR" sz="1000" b="1" dirty="0" smtClean="0">
                <a:solidFill>
                  <a:srgbClr val="FF0000"/>
                </a:solidFill>
                <a:latin typeface="+mn-ea"/>
                <a:sym typeface="Wingdings"/>
              </a:rPr>
              <a:t> Server</a:t>
            </a:r>
          </a:p>
        </p:txBody>
      </p:sp>
      <p:pic>
        <p:nvPicPr>
          <p:cNvPr id="24" name="Picture 11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11166" y="2864222"/>
            <a:ext cx="360040" cy="293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직사각형 24"/>
          <p:cNvSpPr/>
          <p:nvPr/>
        </p:nvSpPr>
        <p:spPr>
          <a:xfrm>
            <a:off x="1418675" y="3205427"/>
            <a:ext cx="545021" cy="153888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운영자</a:t>
            </a:r>
            <a:r>
              <a:rPr lang="en-US" altLang="ko-KR" sz="1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PC</a:t>
            </a:r>
          </a:p>
        </p:txBody>
      </p:sp>
      <p:pic>
        <p:nvPicPr>
          <p:cNvPr id="26" name="Picture 13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67899" y="2544692"/>
            <a:ext cx="270903" cy="317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/>
          <p:cNvPicPr>
            <a:picLocks noChangeAspect="1" noChangeArrowheads="1"/>
          </p:cNvPicPr>
          <p:nvPr/>
        </p:nvPicPr>
        <p:blipFill rotWithShape="1">
          <a:blip r:embed="rId1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10800000" flipH="1">
            <a:off x="931558" y="2862611"/>
            <a:ext cx="611954" cy="2940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8" name="직선 연결선 27"/>
          <p:cNvCxnSpPr/>
          <p:nvPr/>
        </p:nvCxnSpPr>
        <p:spPr>
          <a:xfrm>
            <a:off x="1848491" y="3025278"/>
            <a:ext cx="1318229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3764732" y="3025278"/>
            <a:ext cx="495827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13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58070" y="2816460"/>
            <a:ext cx="326879" cy="386311"/>
          </a:xfrm>
          <a:prstGeom prst="rect">
            <a:avLst/>
          </a:prstGeom>
          <a:noFill/>
        </p:spPr>
      </p:pic>
      <p:pic>
        <p:nvPicPr>
          <p:cNvPr id="31" name="Picture 8"/>
          <p:cNvPicPr>
            <a:picLocks noChangeAspect="1" noChangeArrowheads="1"/>
          </p:cNvPicPr>
          <p:nvPr/>
        </p:nvPicPr>
        <p:blipFill>
          <a:blip r:embed="rId1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85043" y="2897051"/>
            <a:ext cx="540060" cy="271944"/>
          </a:xfrm>
          <a:prstGeom prst="rect">
            <a:avLst/>
          </a:prstGeom>
          <a:noFill/>
        </p:spPr>
      </p:pic>
      <p:sp>
        <p:nvSpPr>
          <p:cNvPr id="32" name="TextBox 31"/>
          <p:cNvSpPr txBox="1"/>
          <p:nvPr/>
        </p:nvSpPr>
        <p:spPr>
          <a:xfrm>
            <a:off x="973019" y="4811997"/>
            <a:ext cx="3547165" cy="127214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>
            <a:defPPr>
              <a:defRPr lang="ko-KR"/>
            </a:defPPr>
            <a:lvl1pPr marL="180000" indent="-180000" defTabSz="975055" latinLnBrk="0">
              <a:lnSpc>
                <a:spcPct val="100000"/>
              </a:lnSpc>
              <a:spcBef>
                <a:spcPts val="700"/>
              </a:spcBef>
              <a:buClr>
                <a:srgbClr val="000000">
                  <a:lumMod val="65000"/>
                  <a:lumOff val="35000"/>
                </a:srgbClr>
              </a:buClr>
              <a:buFont typeface="Arial" pitchFamily="34" charset="0"/>
              <a:buChar char="•"/>
              <a:defRPr sz="1600" b="1" spc="-60">
                <a:solidFill>
                  <a:srgbClr val="000000">
                    <a:lumMod val="65000"/>
                    <a:lumOff val="35000"/>
                  </a:srgbClr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pPr>
              <a:spcBef>
                <a:spcPts val="0"/>
              </a:spcBef>
              <a:spcAft>
                <a:spcPts val="700"/>
              </a:spcAft>
            </a:pPr>
            <a:r>
              <a:rPr lang="ko-KR" altLang="en-US" sz="1400" dirty="0" err="1" smtClean="0"/>
              <a:t>도입대상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: 2018 </a:t>
            </a:r>
            <a:r>
              <a:rPr lang="ko-KR" altLang="en-US" sz="1400" dirty="0" err="1" smtClean="0"/>
              <a:t>평창동계올림픽</a:t>
            </a:r>
            <a:r>
              <a:rPr lang="ko-KR" altLang="en-US" sz="1400" dirty="0" smtClean="0"/>
              <a:t> </a:t>
            </a:r>
            <a:r>
              <a:rPr lang="ko-KR" altLang="en-US" sz="1400" dirty="0" err="1" smtClean="0"/>
              <a:t>조직위원회</a:t>
            </a:r>
            <a:endParaRPr lang="en-US" altLang="ko-KR" sz="1400" dirty="0" smtClean="0"/>
          </a:p>
          <a:p>
            <a:pPr>
              <a:spcBef>
                <a:spcPts val="0"/>
              </a:spcBef>
              <a:spcAft>
                <a:spcPts val="700"/>
              </a:spcAft>
            </a:pPr>
            <a:r>
              <a:rPr lang="ko-KR" altLang="en-US" sz="1400" dirty="0" err="1" smtClean="0"/>
              <a:t>적용기간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: ’17</a:t>
            </a:r>
            <a:r>
              <a:rPr lang="ko-KR" altLang="en-US" sz="1400" dirty="0" smtClean="0"/>
              <a:t>년 </a:t>
            </a:r>
            <a:r>
              <a:rPr lang="en-US" altLang="ko-KR" sz="1400" dirty="0" smtClean="0"/>
              <a:t>12</a:t>
            </a:r>
            <a:r>
              <a:rPr lang="ko-KR" altLang="en-US" sz="1400" dirty="0" smtClean="0"/>
              <a:t>월 </a:t>
            </a:r>
            <a:r>
              <a:rPr lang="en-US" altLang="ko-KR" sz="1400" dirty="0" smtClean="0"/>
              <a:t>~ </a:t>
            </a:r>
            <a:r>
              <a:rPr lang="ko-KR" altLang="en-US" sz="1400" dirty="0" err="1" smtClean="0"/>
              <a:t>대회종료</a:t>
            </a:r>
            <a:endParaRPr lang="en-US" altLang="ko-KR" sz="1400" dirty="0" smtClean="0"/>
          </a:p>
          <a:p>
            <a:pPr>
              <a:spcBef>
                <a:spcPts val="0"/>
              </a:spcBef>
              <a:spcAft>
                <a:spcPts val="300"/>
              </a:spcAft>
            </a:pPr>
            <a:r>
              <a:rPr lang="ko-KR" altLang="en-US" sz="1400" dirty="0" err="1" smtClean="0"/>
              <a:t>특이사항</a:t>
            </a:r>
            <a:endParaRPr lang="en-US" altLang="ko-KR" sz="1400" dirty="0"/>
          </a:p>
          <a:p>
            <a:pPr marL="358775" indent="-179388"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ü"/>
            </a:pPr>
            <a:r>
              <a:rPr lang="en-US" altLang="ko-KR" sz="1200" dirty="0" smtClean="0"/>
              <a:t>2,500</a:t>
            </a:r>
            <a:r>
              <a:rPr lang="ko-KR" altLang="en-US" sz="1200" dirty="0" smtClean="0"/>
              <a:t>대 이상 네트워크 장비 수용</a:t>
            </a:r>
            <a:endParaRPr lang="en-US" altLang="ko-KR" sz="1200" dirty="0" smtClean="0"/>
          </a:p>
          <a:p>
            <a:pPr marL="358775" indent="-179388"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ü"/>
            </a:pPr>
            <a:r>
              <a:rPr lang="en-US" altLang="ko-KR" sz="1200" dirty="0" smtClean="0"/>
              <a:t>100</a:t>
            </a:r>
            <a:r>
              <a:rPr lang="ko-KR" altLang="en-US" sz="1200" dirty="0" smtClean="0"/>
              <a:t>명 이상의 </a:t>
            </a:r>
            <a:r>
              <a:rPr lang="ko-KR" altLang="en-US" sz="1200" dirty="0" err="1" smtClean="0"/>
              <a:t>운용자</a:t>
            </a:r>
            <a:r>
              <a:rPr lang="ko-KR" altLang="en-US" sz="1200" dirty="0" smtClean="0"/>
              <a:t> 등록</a:t>
            </a:r>
            <a:endParaRPr lang="en-US" altLang="ko-KR" sz="1200" dirty="0" smtClean="0"/>
          </a:p>
        </p:txBody>
      </p:sp>
      <p:sp>
        <p:nvSpPr>
          <p:cNvPr id="33" name="TextBox 32"/>
          <p:cNvSpPr txBox="1"/>
          <p:nvPr/>
        </p:nvSpPr>
        <p:spPr>
          <a:xfrm>
            <a:off x="915214" y="4000038"/>
            <a:ext cx="3718656" cy="64633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>
            <a:defPPr>
              <a:defRPr lang="ko-KR"/>
            </a:defPPr>
            <a:lvl1pPr marL="180000" indent="-180000" defTabSz="975055" latinLnBrk="0">
              <a:lnSpc>
                <a:spcPct val="100000"/>
              </a:lnSpc>
              <a:spcBef>
                <a:spcPts val="700"/>
              </a:spcBef>
              <a:buClr>
                <a:srgbClr val="000000">
                  <a:lumMod val="65000"/>
                  <a:lumOff val="35000"/>
                </a:srgbClr>
              </a:buClr>
              <a:buFont typeface="Arial" pitchFamily="34" charset="0"/>
              <a:buChar char="•"/>
              <a:defRPr sz="1600" b="1" spc="-60">
                <a:solidFill>
                  <a:srgbClr val="000000">
                    <a:lumMod val="65000"/>
                    <a:lumOff val="35000"/>
                  </a:srgbClr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pPr marL="0" indent="0" algn="ctr">
              <a:spcBef>
                <a:spcPts val="0"/>
              </a:spcBef>
              <a:spcAft>
                <a:spcPts val="700"/>
              </a:spcAft>
              <a:buNone/>
            </a:pPr>
            <a:r>
              <a:rPr lang="ko-KR" altLang="en-US" sz="1400" dirty="0">
                <a:solidFill>
                  <a:schemeClr val="accent1"/>
                </a:solidFill>
              </a:rPr>
              <a:t>올림픽 </a:t>
            </a:r>
            <a:r>
              <a:rPr lang="ko-KR" altLang="en-US" sz="1400" dirty="0" err="1">
                <a:solidFill>
                  <a:schemeClr val="accent1"/>
                </a:solidFill>
              </a:rPr>
              <a:t>대회통신망</a:t>
            </a:r>
            <a:r>
              <a:rPr lang="ko-KR" altLang="en-US" sz="1400" dirty="0">
                <a:solidFill>
                  <a:schemeClr val="accent1"/>
                </a:solidFill>
              </a:rPr>
              <a:t> 내 네트워크 장비에 대한 비인가 </a:t>
            </a:r>
            <a:r>
              <a:rPr lang="ko-KR" altLang="en-US" sz="1400" dirty="0" err="1">
                <a:solidFill>
                  <a:schemeClr val="accent1"/>
                </a:solidFill>
              </a:rPr>
              <a:t>접근차단</a:t>
            </a:r>
            <a:r>
              <a:rPr lang="ko-KR" altLang="en-US" sz="1400" dirty="0">
                <a:solidFill>
                  <a:schemeClr val="accent1"/>
                </a:solidFill>
              </a:rPr>
              <a:t> 및 </a:t>
            </a:r>
            <a:r>
              <a:rPr lang="ko-KR" altLang="en-US" sz="1400" dirty="0" err="1">
                <a:solidFill>
                  <a:schemeClr val="accent1"/>
                </a:solidFill>
              </a:rPr>
              <a:t>장비접속</a:t>
            </a:r>
            <a:r>
              <a:rPr lang="en-US" altLang="ko-KR" sz="1400" dirty="0" smtClean="0">
                <a:solidFill>
                  <a:schemeClr val="accent1"/>
                </a:solidFill>
              </a:rPr>
              <a:t>, </a:t>
            </a:r>
            <a:r>
              <a:rPr lang="ko-KR" altLang="en-US" sz="1400" dirty="0" err="1" smtClean="0">
                <a:solidFill>
                  <a:schemeClr val="accent1"/>
                </a:solidFill>
              </a:rPr>
              <a:t>활동이력</a:t>
            </a:r>
            <a:r>
              <a:rPr lang="en-US" altLang="ko-KR" sz="1400" dirty="0">
                <a:solidFill>
                  <a:schemeClr val="accent1"/>
                </a:solidFill>
              </a:rPr>
              <a:t/>
            </a:r>
            <a:br>
              <a:rPr lang="en-US" altLang="ko-KR" sz="1400" dirty="0">
                <a:solidFill>
                  <a:schemeClr val="accent1"/>
                </a:solidFill>
              </a:rPr>
            </a:br>
            <a:r>
              <a:rPr lang="ko-KR" altLang="en-US" sz="1400" dirty="0" smtClean="0">
                <a:solidFill>
                  <a:schemeClr val="accent1"/>
                </a:solidFill>
              </a:rPr>
              <a:t>추적을 </a:t>
            </a:r>
            <a:r>
              <a:rPr lang="ko-KR" altLang="en-US" sz="1400" dirty="0">
                <a:solidFill>
                  <a:schemeClr val="accent1"/>
                </a:solidFill>
              </a:rPr>
              <a:t>위한 </a:t>
            </a:r>
            <a:r>
              <a:rPr lang="ko-KR" altLang="en-US" sz="1400" dirty="0" err="1">
                <a:solidFill>
                  <a:schemeClr val="accent1"/>
                </a:solidFill>
              </a:rPr>
              <a:t>보안강화</a:t>
            </a:r>
            <a:r>
              <a:rPr lang="ko-KR" altLang="en-US" sz="1400" dirty="0">
                <a:solidFill>
                  <a:schemeClr val="accent1"/>
                </a:solidFill>
              </a:rPr>
              <a:t> 목적으로 도입</a:t>
            </a:r>
          </a:p>
        </p:txBody>
      </p:sp>
      <p:sp>
        <p:nvSpPr>
          <p:cNvPr id="34" name="양쪽 중괄호 33"/>
          <p:cNvSpPr/>
          <p:nvPr/>
        </p:nvSpPr>
        <p:spPr>
          <a:xfrm>
            <a:off x="923252" y="4064608"/>
            <a:ext cx="3710618" cy="518923"/>
          </a:xfrm>
          <a:prstGeom prst="bracePair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8328426" y="3412387"/>
            <a:ext cx="557845" cy="307777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0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클라우드</a:t>
            </a:r>
            <a:r>
              <a:rPr lang="en-US" altLang="ko-KR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/>
            </a:r>
            <a:br>
              <a:rPr lang="en-US" altLang="ko-KR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</a:br>
            <a:r>
              <a:rPr lang="ko-KR" altLang="en-US" sz="1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고객 서버</a:t>
            </a:r>
            <a:endParaRPr lang="en-US" altLang="ko-KR" sz="1000" b="1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Wingdings"/>
            </a:endParaRPr>
          </a:p>
        </p:txBody>
      </p:sp>
      <p:sp>
        <p:nvSpPr>
          <p:cNvPr id="36" name="모서리가 둥근 직사각형 35"/>
          <p:cNvSpPr/>
          <p:nvPr/>
        </p:nvSpPr>
        <p:spPr>
          <a:xfrm>
            <a:off x="7092267" y="2038712"/>
            <a:ext cx="1914964" cy="1822336"/>
          </a:xfrm>
          <a:prstGeom prst="roundRect">
            <a:avLst>
              <a:gd name="adj" fmla="val 9382"/>
            </a:avLst>
          </a:prstGeom>
          <a:noFill/>
          <a:ln w="19050">
            <a:solidFill>
              <a:srgbClr val="FF0000"/>
            </a:solidFill>
            <a:prstDash val="sysDash"/>
          </a:ln>
        </p:spPr>
        <p:txBody>
          <a:bodyPr wrap="none" lIns="0" tIns="0" rIns="0" bIns="0" rtlCol="0" anchor="ctr" anchorCtr="0">
            <a:noAutofit/>
          </a:bodyPr>
          <a:lstStyle/>
          <a:p>
            <a:pPr algn="ctr" latinLnBrk="0"/>
            <a:endParaRPr lang="ko-KR" altLang="en-US" sz="1400" spc="-6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6614697" y="3134972"/>
            <a:ext cx="649216" cy="230832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algn="ctr" defTabSz="975022" fontAlgn="base" latinLnBrk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en-US" altLang="ko-KR" sz="1000" b="1" dirty="0" err="1" smtClean="0">
                <a:solidFill>
                  <a:srgbClr val="FF0000"/>
                </a:solidFill>
                <a:latin typeface="+mn-ea"/>
                <a:sym typeface="Wingdings"/>
              </a:rPr>
              <a:t>GW</a:t>
            </a:r>
            <a:r>
              <a:rPr lang="en-US" altLang="ko-KR" sz="1000" b="1" dirty="0" smtClean="0">
                <a:solidFill>
                  <a:srgbClr val="FF0000"/>
                </a:solidFill>
                <a:latin typeface="+mn-ea"/>
                <a:sym typeface="Wingdings"/>
              </a:rPr>
              <a:t> Server</a:t>
            </a:r>
          </a:p>
        </p:txBody>
      </p:sp>
      <p:pic>
        <p:nvPicPr>
          <p:cNvPr id="38" name="Picture 11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801155" y="3402270"/>
            <a:ext cx="360040" cy="293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직사각형 38"/>
          <p:cNvSpPr/>
          <p:nvPr/>
        </p:nvSpPr>
        <p:spPr>
          <a:xfrm>
            <a:off x="5772785" y="3743475"/>
            <a:ext cx="416781" cy="153888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고객</a:t>
            </a:r>
            <a:r>
              <a:rPr lang="en-US" altLang="ko-KR" sz="1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PC</a:t>
            </a:r>
          </a:p>
        </p:txBody>
      </p:sp>
      <p:pic>
        <p:nvPicPr>
          <p:cNvPr id="40" name="Picture 2"/>
          <p:cNvPicPr>
            <a:picLocks noChangeAspect="1" noChangeArrowheads="1"/>
          </p:cNvPicPr>
          <p:nvPr/>
        </p:nvPicPr>
        <p:blipFill rotWithShape="1">
          <a:blip r:embed="rId1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10800000" flipH="1">
            <a:off x="5221547" y="3400659"/>
            <a:ext cx="611954" cy="2940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41" name="직선 연결선 40"/>
          <p:cNvCxnSpPr/>
          <p:nvPr/>
        </p:nvCxnSpPr>
        <p:spPr>
          <a:xfrm>
            <a:off x="8062796" y="3025278"/>
            <a:ext cx="18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13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289493" y="2703898"/>
            <a:ext cx="268592" cy="317426"/>
          </a:xfrm>
          <a:prstGeom prst="rect">
            <a:avLst/>
          </a:prstGeom>
          <a:noFill/>
        </p:spPr>
      </p:pic>
      <p:pic>
        <p:nvPicPr>
          <p:cNvPr id="43" name="Picture 13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289493" y="3077869"/>
            <a:ext cx="268592" cy="317426"/>
          </a:xfrm>
          <a:prstGeom prst="rect">
            <a:avLst/>
          </a:prstGeom>
          <a:noFill/>
        </p:spPr>
      </p:pic>
      <p:pic>
        <p:nvPicPr>
          <p:cNvPr id="44" name="Picture 13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626225" y="2703898"/>
            <a:ext cx="268592" cy="317426"/>
          </a:xfrm>
          <a:prstGeom prst="rect">
            <a:avLst/>
          </a:prstGeom>
          <a:noFill/>
        </p:spPr>
      </p:pic>
      <p:pic>
        <p:nvPicPr>
          <p:cNvPr id="45" name="Picture 13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626225" y="3077869"/>
            <a:ext cx="268592" cy="317426"/>
          </a:xfrm>
          <a:prstGeom prst="rect">
            <a:avLst/>
          </a:prstGeom>
          <a:noFill/>
        </p:spPr>
      </p:pic>
      <p:pic>
        <p:nvPicPr>
          <p:cNvPr id="46" name="Picture 11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801155" y="2393951"/>
            <a:ext cx="360040" cy="293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직사각형 46"/>
          <p:cNvSpPr/>
          <p:nvPr/>
        </p:nvSpPr>
        <p:spPr>
          <a:xfrm>
            <a:off x="5708664" y="2735156"/>
            <a:ext cx="545021" cy="153888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운영자</a:t>
            </a:r>
            <a:r>
              <a:rPr lang="en-US" altLang="ko-KR" sz="1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PC</a:t>
            </a:r>
          </a:p>
        </p:txBody>
      </p:sp>
      <p:pic>
        <p:nvPicPr>
          <p:cNvPr id="48" name="Picture 13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57888" y="2074421"/>
            <a:ext cx="270903" cy="317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2"/>
          <p:cNvPicPr>
            <a:picLocks noChangeAspect="1" noChangeArrowheads="1"/>
          </p:cNvPicPr>
          <p:nvPr/>
        </p:nvPicPr>
        <p:blipFill rotWithShape="1">
          <a:blip r:embed="rId1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10800000" flipH="1">
            <a:off x="5221547" y="2392340"/>
            <a:ext cx="611954" cy="2940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0" name="직선 연결선 49"/>
          <p:cNvCxnSpPr>
            <a:stCxn id="46" idx="3"/>
            <a:endCxn id="63" idx="1"/>
          </p:cNvCxnSpPr>
          <p:nvPr/>
        </p:nvCxnSpPr>
        <p:spPr>
          <a:xfrm>
            <a:off x="6161195" y="2540864"/>
            <a:ext cx="513837" cy="492159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/>
          <p:cNvCxnSpPr>
            <a:stCxn id="38" idx="3"/>
            <a:endCxn id="63" idx="1"/>
          </p:cNvCxnSpPr>
          <p:nvPr/>
        </p:nvCxnSpPr>
        <p:spPr>
          <a:xfrm flipV="1">
            <a:off x="6161195" y="3033023"/>
            <a:ext cx="513837" cy="51616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그림 51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3685" y="3216204"/>
            <a:ext cx="322598" cy="246692"/>
          </a:xfrm>
          <a:prstGeom prst="rect">
            <a:avLst/>
          </a:prstGeom>
        </p:spPr>
      </p:pic>
      <p:pic>
        <p:nvPicPr>
          <p:cNvPr id="53" name="Picture 4" descr="https://d30y9cdsu7xlg0.cloudfront.net/png/1063881-200.png">
            <a:hlinkClick r:id="rId16" tooltip="Person customer"/>
          </p:cNvPr>
          <p:cNvPicPr>
            <a:picLocks noChangeAspect="1" noChangeArrowheads="1"/>
          </p:cNvPicPr>
          <p:nvPr/>
        </p:nvPicPr>
        <p:blipFill>
          <a:blip r:embed="rId17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2650" y="3052607"/>
            <a:ext cx="361377" cy="361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6" descr="클라우드 서비스 보안인증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7692" y="2075880"/>
            <a:ext cx="546002" cy="546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5" name="그룹 54"/>
          <p:cNvGrpSpPr/>
          <p:nvPr/>
        </p:nvGrpSpPr>
        <p:grpSpPr>
          <a:xfrm>
            <a:off x="7475282" y="2740406"/>
            <a:ext cx="541843" cy="561330"/>
            <a:chOff x="2769373" y="3940456"/>
            <a:chExt cx="1479755" cy="1532971"/>
          </a:xfrm>
        </p:grpSpPr>
        <p:pic>
          <p:nvPicPr>
            <p:cNvPr id="57" name="Picture 4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2769373" y="3940456"/>
              <a:ext cx="633412" cy="6762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8" name="Picture 5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603809" y="3940456"/>
              <a:ext cx="633412" cy="6762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9" name="Picture 9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2769373" y="4797152"/>
              <a:ext cx="633412" cy="6762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0" name="Picture 9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591902" y="4797152"/>
              <a:ext cx="657226" cy="676275"/>
            </a:xfrm>
            <a:prstGeom prst="rect">
              <a:avLst/>
            </a:prstGeom>
            <a:noFill/>
          </p:spPr>
        </p:pic>
      </p:grpSp>
      <p:sp>
        <p:nvSpPr>
          <p:cNvPr id="61" name="직사각형 60"/>
          <p:cNvSpPr/>
          <p:nvPr/>
        </p:nvSpPr>
        <p:spPr>
          <a:xfrm>
            <a:off x="7478259" y="3357437"/>
            <a:ext cx="538867" cy="307777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네트워크 </a:t>
            </a:r>
            <a:r>
              <a:rPr lang="ko-KR" altLang="en-US" sz="10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운</a:t>
            </a:r>
            <a:r>
              <a:rPr lang="ko-KR" altLang="en-US" sz="1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영</a:t>
            </a:r>
            <a:r>
              <a:rPr lang="ko-KR" altLang="en-US" sz="10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장비</a:t>
            </a:r>
            <a:endParaRPr lang="en-US" altLang="ko-KR" sz="1000" b="1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Wingdings"/>
            </a:endParaRPr>
          </a:p>
        </p:txBody>
      </p:sp>
      <p:cxnSp>
        <p:nvCxnSpPr>
          <p:cNvPr id="62" name="직선 연결선 61"/>
          <p:cNvCxnSpPr/>
          <p:nvPr/>
        </p:nvCxnSpPr>
        <p:spPr>
          <a:xfrm>
            <a:off x="7170085" y="3025278"/>
            <a:ext cx="252028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3" name="Picture 8"/>
          <p:cNvPicPr>
            <a:picLocks noChangeAspect="1" noChangeArrowheads="1"/>
          </p:cNvPicPr>
          <p:nvPr/>
        </p:nvPicPr>
        <p:blipFill>
          <a:blip r:embed="rId1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75032" y="2897051"/>
            <a:ext cx="540060" cy="271944"/>
          </a:xfrm>
          <a:prstGeom prst="rect">
            <a:avLst/>
          </a:prstGeom>
          <a:noFill/>
        </p:spPr>
      </p:pic>
      <p:sp>
        <p:nvSpPr>
          <p:cNvPr id="64" name="TextBox 63"/>
          <p:cNvSpPr txBox="1"/>
          <p:nvPr/>
        </p:nvSpPr>
        <p:spPr>
          <a:xfrm>
            <a:off x="5297191" y="4811997"/>
            <a:ext cx="3737312" cy="128496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>
            <a:defPPr>
              <a:defRPr lang="ko-KR"/>
            </a:defPPr>
            <a:lvl1pPr marL="180000" indent="-180000" defTabSz="975055" latinLnBrk="0">
              <a:lnSpc>
                <a:spcPct val="100000"/>
              </a:lnSpc>
              <a:spcBef>
                <a:spcPts val="700"/>
              </a:spcBef>
              <a:buClr>
                <a:srgbClr val="000000">
                  <a:lumMod val="65000"/>
                  <a:lumOff val="35000"/>
                </a:srgbClr>
              </a:buClr>
              <a:buFont typeface="Arial" pitchFamily="34" charset="0"/>
              <a:buChar char="•"/>
              <a:defRPr sz="1600" b="1" spc="-60">
                <a:solidFill>
                  <a:srgbClr val="000000">
                    <a:lumMod val="65000"/>
                    <a:lumOff val="35000"/>
                  </a:srgbClr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pPr>
              <a:spcBef>
                <a:spcPts val="0"/>
              </a:spcBef>
              <a:spcAft>
                <a:spcPts val="700"/>
              </a:spcAft>
            </a:pPr>
            <a:r>
              <a:rPr lang="ko-KR" altLang="en-US" sz="1400" dirty="0" err="1" smtClean="0"/>
              <a:t>도입대상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: K</a:t>
            </a:r>
            <a:r>
              <a:rPr lang="ko-KR" altLang="en-US" sz="1400" dirty="0" smtClean="0"/>
              <a:t>社</a:t>
            </a:r>
            <a:endParaRPr lang="en-US" altLang="ko-KR" sz="1400" dirty="0" smtClean="0"/>
          </a:p>
          <a:p>
            <a:pPr>
              <a:spcBef>
                <a:spcPts val="0"/>
              </a:spcBef>
              <a:spcAft>
                <a:spcPts val="700"/>
              </a:spcAft>
            </a:pPr>
            <a:r>
              <a:rPr lang="ko-KR" altLang="en-US" sz="1400" dirty="0" err="1" smtClean="0"/>
              <a:t>적용기간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: ’18</a:t>
            </a:r>
            <a:r>
              <a:rPr lang="ko-KR" altLang="en-US" sz="1400" dirty="0" smtClean="0"/>
              <a:t>년 </a:t>
            </a:r>
            <a:r>
              <a:rPr lang="en-US" altLang="ko-KR" sz="1400" dirty="0" smtClean="0"/>
              <a:t>1</a:t>
            </a:r>
            <a:r>
              <a:rPr lang="ko-KR" altLang="en-US" sz="1400" dirty="0" smtClean="0"/>
              <a:t>월 </a:t>
            </a:r>
            <a:r>
              <a:rPr lang="ko-KR" altLang="en-US" sz="1400" dirty="0" smtClean="0"/>
              <a:t>도입</a:t>
            </a:r>
            <a:endParaRPr lang="en-US" altLang="ko-KR" sz="1400" dirty="0" smtClean="0"/>
          </a:p>
          <a:p>
            <a:pPr>
              <a:spcBef>
                <a:spcPts val="0"/>
              </a:spcBef>
              <a:spcAft>
                <a:spcPts val="700"/>
              </a:spcAft>
            </a:pPr>
            <a:r>
              <a:rPr lang="ko-KR" altLang="en-US" sz="1400" dirty="0" err="1" smtClean="0"/>
              <a:t>특이사항</a:t>
            </a:r>
            <a:endParaRPr lang="en-US" altLang="ko-KR" sz="1400" dirty="0"/>
          </a:p>
          <a:p>
            <a:pPr marL="358775" indent="-179388"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ü"/>
            </a:pPr>
            <a:r>
              <a:rPr lang="en-US" altLang="ko-KR" sz="1200" spc="-100" dirty="0" err="1" smtClean="0"/>
              <a:t>KISA</a:t>
            </a:r>
            <a:r>
              <a:rPr lang="en-US" altLang="ko-KR" sz="1200" spc="-100" dirty="0" smtClean="0"/>
              <a:t> </a:t>
            </a:r>
            <a:r>
              <a:rPr lang="ko-KR" altLang="en-US" sz="1200" spc="-100" dirty="0" err="1" smtClean="0"/>
              <a:t>클라우드</a:t>
            </a:r>
            <a:r>
              <a:rPr lang="ko-KR" altLang="en-US" sz="1200" spc="-100" dirty="0" smtClean="0"/>
              <a:t> </a:t>
            </a:r>
            <a:r>
              <a:rPr lang="ko-KR" altLang="en-US" sz="1200" spc="-100" dirty="0" err="1" smtClean="0"/>
              <a:t>보안인증의</a:t>
            </a:r>
            <a:r>
              <a:rPr lang="ko-KR" altLang="en-US" sz="1200" spc="-100" dirty="0" smtClean="0"/>
              <a:t> 사용자 접속</a:t>
            </a:r>
            <a:r>
              <a:rPr lang="en-US" altLang="ko-KR" sz="1200" spc="-100" dirty="0" smtClean="0"/>
              <a:t>/</a:t>
            </a:r>
            <a:r>
              <a:rPr lang="ko-KR" altLang="en-US" sz="1200" spc="-100" dirty="0" smtClean="0"/>
              <a:t>활동 이력 </a:t>
            </a:r>
            <a:r>
              <a:rPr lang="ko-KR" altLang="en-US" sz="1200" spc="-100" dirty="0" err="1" smtClean="0"/>
              <a:t>증적</a:t>
            </a:r>
            <a:r>
              <a:rPr lang="ko-KR" altLang="en-US" sz="1200" spc="-100" dirty="0" smtClean="0"/>
              <a:t> </a:t>
            </a:r>
            <a:r>
              <a:rPr lang="ko-KR" altLang="en-US" sz="1200" spc="-100" dirty="0" err="1" smtClean="0"/>
              <a:t>요구사항</a:t>
            </a:r>
            <a:r>
              <a:rPr lang="ko-KR" altLang="en-US" sz="1200" spc="-100" dirty="0" smtClean="0"/>
              <a:t> 완벽 해소</a:t>
            </a:r>
            <a:r>
              <a:rPr lang="en-US" altLang="ko-KR" sz="1200" spc="-100" dirty="0" smtClean="0"/>
              <a:t>(</a:t>
            </a:r>
            <a:r>
              <a:rPr lang="ko-KR" altLang="en-US" sz="1200" spc="-100" dirty="0" smtClean="0"/>
              <a:t>고가 </a:t>
            </a:r>
            <a:r>
              <a:rPr lang="en-US" altLang="ko-KR" sz="1200" spc="-100" dirty="0" err="1" smtClean="0"/>
              <a:t>DLP</a:t>
            </a:r>
            <a:r>
              <a:rPr lang="en-US" altLang="ko-KR" sz="1200" spc="-100" dirty="0" smtClean="0"/>
              <a:t> </a:t>
            </a:r>
            <a:r>
              <a:rPr lang="ko-KR" altLang="en-US" sz="1200" spc="-100" dirty="0" smtClean="0"/>
              <a:t>대체 가능</a:t>
            </a:r>
            <a:r>
              <a:rPr lang="en-US" altLang="ko-KR" sz="1200" spc="-100" dirty="0" smtClean="0"/>
              <a:t>)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5239386" y="4000038"/>
            <a:ext cx="3718656" cy="64633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>
            <a:defPPr>
              <a:defRPr lang="ko-KR"/>
            </a:defPPr>
            <a:lvl1pPr marL="180000" indent="-180000" defTabSz="975055" latinLnBrk="0">
              <a:lnSpc>
                <a:spcPct val="100000"/>
              </a:lnSpc>
              <a:spcBef>
                <a:spcPts val="700"/>
              </a:spcBef>
              <a:buClr>
                <a:srgbClr val="000000">
                  <a:lumMod val="65000"/>
                  <a:lumOff val="35000"/>
                </a:srgbClr>
              </a:buClr>
              <a:buFont typeface="Arial" pitchFamily="34" charset="0"/>
              <a:buChar char="•"/>
              <a:defRPr sz="1600" b="1" spc="-60">
                <a:solidFill>
                  <a:srgbClr val="000000">
                    <a:lumMod val="65000"/>
                    <a:lumOff val="35000"/>
                  </a:srgbClr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pPr marL="0" indent="0" algn="ctr">
              <a:spcBef>
                <a:spcPts val="0"/>
              </a:spcBef>
              <a:spcAft>
                <a:spcPts val="700"/>
              </a:spcAft>
              <a:buNone/>
            </a:pPr>
            <a:r>
              <a:rPr lang="en-US" altLang="ko-KR" sz="1400" dirty="0" smtClean="0">
                <a:solidFill>
                  <a:schemeClr val="accent1"/>
                </a:solidFill>
              </a:rPr>
              <a:t>IDC/</a:t>
            </a:r>
            <a:r>
              <a:rPr lang="ko-KR" altLang="en-US" sz="1400" dirty="0" err="1" smtClean="0">
                <a:solidFill>
                  <a:schemeClr val="accent1"/>
                </a:solidFill>
              </a:rPr>
              <a:t>웹호스팅</a:t>
            </a:r>
            <a:r>
              <a:rPr lang="ko-KR" altLang="en-US" sz="1400" dirty="0" smtClean="0">
                <a:solidFill>
                  <a:schemeClr val="accent1"/>
                </a:solidFill>
              </a:rPr>
              <a:t> 업체가 관리하는 </a:t>
            </a:r>
            <a:r>
              <a:rPr lang="ko-KR" altLang="en-US" sz="1400" dirty="0" err="1" smtClean="0">
                <a:solidFill>
                  <a:schemeClr val="accent1"/>
                </a:solidFill>
              </a:rPr>
              <a:t>클라우드</a:t>
            </a:r>
            <a:r>
              <a:rPr lang="ko-KR" altLang="en-US" sz="1400" dirty="0" smtClean="0">
                <a:solidFill>
                  <a:schemeClr val="accent1"/>
                </a:solidFill>
              </a:rPr>
              <a:t> </a:t>
            </a:r>
            <a:r>
              <a:rPr lang="ko-KR" altLang="en-US" sz="1400" dirty="0" err="1" smtClean="0">
                <a:solidFill>
                  <a:schemeClr val="accent1"/>
                </a:solidFill>
              </a:rPr>
              <a:t>고객서버</a:t>
            </a:r>
            <a:r>
              <a:rPr lang="ko-KR" altLang="en-US" sz="1400" dirty="0" smtClean="0">
                <a:solidFill>
                  <a:schemeClr val="accent1"/>
                </a:solidFill>
              </a:rPr>
              <a:t> 및 네트워크  </a:t>
            </a:r>
            <a:r>
              <a:rPr lang="ko-KR" altLang="en-US" sz="1400" dirty="0" err="1" smtClean="0">
                <a:solidFill>
                  <a:schemeClr val="accent1"/>
                </a:solidFill>
              </a:rPr>
              <a:t>운영장비에</a:t>
            </a:r>
            <a:r>
              <a:rPr lang="ko-KR" altLang="en-US" sz="1400" dirty="0" smtClean="0">
                <a:solidFill>
                  <a:schemeClr val="accent1"/>
                </a:solidFill>
              </a:rPr>
              <a:t> 대한 비인가 </a:t>
            </a:r>
            <a:r>
              <a:rPr lang="ko-KR" altLang="en-US" sz="1400" dirty="0" err="1" smtClean="0">
                <a:solidFill>
                  <a:schemeClr val="accent1"/>
                </a:solidFill>
              </a:rPr>
              <a:t>접근차단</a:t>
            </a:r>
            <a:r>
              <a:rPr lang="ko-KR" altLang="en-US" sz="1400" dirty="0" smtClean="0">
                <a:solidFill>
                  <a:schemeClr val="accent1"/>
                </a:solidFill>
              </a:rPr>
              <a:t> 및 사용자 이력 추적 목적으로 도입</a:t>
            </a:r>
            <a:endParaRPr lang="ko-KR" altLang="en-US" sz="1400" dirty="0">
              <a:solidFill>
                <a:schemeClr val="accent1"/>
              </a:solidFill>
            </a:endParaRPr>
          </a:p>
        </p:txBody>
      </p:sp>
      <p:sp>
        <p:nvSpPr>
          <p:cNvPr id="66" name="양쪽 중괄호 65"/>
          <p:cNvSpPr/>
          <p:nvPr/>
        </p:nvSpPr>
        <p:spPr>
          <a:xfrm>
            <a:off x="5170963" y="4064608"/>
            <a:ext cx="3863540" cy="518923"/>
          </a:xfrm>
          <a:prstGeom prst="bracePair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1163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812540" y="621261"/>
            <a:ext cx="8299610" cy="400110"/>
          </a:xfrm>
        </p:spPr>
        <p:txBody>
          <a:bodyPr/>
          <a:lstStyle/>
          <a:p>
            <a:r>
              <a:rPr lang="en-US" altLang="ko-KR" dirty="0" err="1" smtClean="0"/>
              <a:t>GiGA</a:t>
            </a:r>
            <a:r>
              <a:rPr lang="en-US" altLang="ko-KR" dirty="0" smtClean="0"/>
              <a:t> secure Wiz Stick</a:t>
            </a:r>
            <a:endParaRPr lang="ko-KR" altLang="en-US" dirty="0"/>
          </a:p>
        </p:txBody>
      </p:sp>
      <p:sp>
        <p:nvSpPr>
          <p:cNvPr id="29" name="텍스트 개체 틀 3"/>
          <p:cNvSpPr txBox="1">
            <a:spLocks/>
          </p:cNvSpPr>
          <p:nvPr/>
        </p:nvSpPr>
        <p:spPr>
          <a:xfrm>
            <a:off x="128464" y="702276"/>
            <a:ext cx="612068" cy="276999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l" defTabSz="914229" rtl="0" eaLnBrk="1" latinLnBrk="1" hangingPunct="1">
              <a:spcBef>
                <a:spcPct val="20000"/>
              </a:spcBef>
              <a:buFont typeface="Arial" pitchFamily="34" charset="0"/>
              <a:buNone/>
              <a:defRPr sz="1800" b="1" kern="1200" spc="-60" baseline="0">
                <a:ln>
                  <a:noFill/>
                </a:ln>
                <a:solidFill>
                  <a:schemeClr val="accent6"/>
                </a:solidFill>
                <a:latin typeface="+mn-ea"/>
                <a:ea typeface="+mn-ea"/>
                <a:cs typeface="+mn-cs"/>
              </a:defRPr>
            </a:lvl1pPr>
            <a:lvl2pPr marL="742811" indent="-285697" algn="l" defTabSz="914229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786" indent="-228556" algn="l" defTabSz="914229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901" indent="-228556" algn="l" defTabSz="914229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016" indent="-228556" algn="l" defTabSz="914229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129" indent="-228556" algn="l" defTabSz="914229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244" indent="-228556" algn="l" defTabSz="914229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357" indent="-228556" algn="l" defTabSz="914229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473" indent="-228556" algn="l" defTabSz="914229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[</a:t>
            </a:r>
            <a:r>
              <a:rPr lang="ko-KR" altLang="en-US" dirty="0" smtClean="0"/>
              <a:t>별첨</a:t>
            </a:r>
            <a:r>
              <a:rPr lang="en-US" altLang="ko-KR" dirty="0" smtClean="0"/>
              <a:t>]</a:t>
            </a:r>
            <a:endParaRPr lang="ko-KR" altLang="en-US" dirty="0"/>
          </a:p>
        </p:txBody>
      </p:sp>
      <p:pic>
        <p:nvPicPr>
          <p:cNvPr id="3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299" y="3120064"/>
            <a:ext cx="2845850" cy="1965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0028" y="2685712"/>
            <a:ext cx="1987224" cy="283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텍스트 개체 틀 6"/>
          <p:cNvSpPr>
            <a:spLocks noGrp="1"/>
          </p:cNvSpPr>
          <p:nvPr>
            <p:ph type="body" idx="1"/>
          </p:nvPr>
        </p:nvSpPr>
        <p:spPr>
          <a:xfrm>
            <a:off x="776536" y="1095099"/>
            <a:ext cx="8339757" cy="830997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  <a:extrusionClr>
                <a:schemeClr val="tx1"/>
              </a:extrusionClr>
              <a:contourClr>
                <a:schemeClr val="tx1"/>
              </a:contourClr>
            </a:sp3d>
          </a:bodyPr>
          <a:lstStyle/>
          <a:p>
            <a:pPr algn="just">
              <a:buClr>
                <a:schemeClr val="accent6"/>
              </a:buClr>
              <a:buSzPct val="100000"/>
            </a:pPr>
            <a:r>
              <a:rPr lang="en-US" altLang="ko-KR" sz="1800" b="1" spc="-100" dirty="0" smtClean="0">
                <a:solidFill>
                  <a:srgbClr val="8C8C8C"/>
                </a:solidFill>
              </a:rPr>
              <a:t>Wiz Stick</a:t>
            </a:r>
            <a:r>
              <a:rPr lang="ko-KR" altLang="en-US" sz="1800" b="1" spc="-100" dirty="0" smtClean="0">
                <a:solidFill>
                  <a:srgbClr val="8C8C8C"/>
                </a:solidFill>
              </a:rPr>
              <a:t>은 </a:t>
            </a:r>
            <a:r>
              <a:rPr lang="ko-KR" altLang="en-US" sz="1800" b="1" spc="-100" dirty="0" err="1" smtClean="0">
                <a:solidFill>
                  <a:srgbClr val="FF0000"/>
                </a:solidFill>
              </a:rPr>
              <a:t>세계최초</a:t>
            </a:r>
            <a:r>
              <a:rPr lang="ko-KR" altLang="en-US" sz="1800" b="1" spc="-100" dirty="0" smtClean="0">
                <a:solidFill>
                  <a:srgbClr val="FF0000"/>
                </a:solidFill>
              </a:rPr>
              <a:t> </a:t>
            </a:r>
            <a:r>
              <a:rPr lang="ko-KR" altLang="en-US" sz="1800" b="1" spc="-100" dirty="0" err="1" smtClean="0">
                <a:solidFill>
                  <a:srgbClr val="FF0000"/>
                </a:solidFill>
              </a:rPr>
              <a:t>개인휴대형</a:t>
            </a:r>
            <a:r>
              <a:rPr lang="ko-KR" altLang="en-US" sz="1800" b="1" spc="-100" dirty="0" smtClean="0">
                <a:solidFill>
                  <a:srgbClr val="FF0000"/>
                </a:solidFill>
              </a:rPr>
              <a:t> </a:t>
            </a:r>
            <a:r>
              <a:rPr lang="ko-KR" altLang="en-US" sz="1800" b="1" spc="-100" dirty="0" err="1" smtClean="0">
                <a:solidFill>
                  <a:srgbClr val="FF0000"/>
                </a:solidFill>
              </a:rPr>
              <a:t>보안플랫폼</a:t>
            </a:r>
            <a:r>
              <a:rPr lang="ko-KR" altLang="en-US" sz="1800" b="1" spc="-100" dirty="0" err="1" smtClean="0">
                <a:solidFill>
                  <a:srgbClr val="8C8C8C"/>
                </a:solidFill>
              </a:rPr>
              <a:t>으로</a:t>
            </a:r>
            <a:r>
              <a:rPr lang="en-US" altLang="ko-KR" sz="1800" b="1" spc="-100" dirty="0" smtClean="0">
                <a:solidFill>
                  <a:srgbClr val="8C8C8C"/>
                </a:solidFill>
              </a:rPr>
              <a:t>, </a:t>
            </a:r>
            <a:r>
              <a:rPr lang="ko-KR" altLang="en-US" sz="1800" b="1" spc="-100" dirty="0" smtClean="0">
                <a:solidFill>
                  <a:srgbClr val="8C8C8C"/>
                </a:solidFill>
              </a:rPr>
              <a:t>사용자에게 안전한 인터넷 접속과 편리하고 안전한 인증을 제공합니다</a:t>
            </a:r>
            <a:r>
              <a:rPr lang="en-US" altLang="ko-KR" sz="1800" b="1" spc="-100" dirty="0" smtClean="0">
                <a:solidFill>
                  <a:srgbClr val="8C8C8C"/>
                </a:solidFill>
              </a:rPr>
              <a:t>. </a:t>
            </a:r>
            <a:r>
              <a:rPr lang="ko-KR" altLang="en-US" sz="1800" b="1" spc="-100" dirty="0" smtClean="0">
                <a:solidFill>
                  <a:srgbClr val="8C8C8C"/>
                </a:solidFill>
              </a:rPr>
              <a:t>특히 </a:t>
            </a:r>
            <a:r>
              <a:rPr lang="ko-KR" altLang="en-US" sz="1800" b="1" spc="-100" dirty="0" err="1" smtClean="0">
                <a:solidFill>
                  <a:srgbClr val="8C8C8C"/>
                </a:solidFill>
              </a:rPr>
              <a:t>공인인증서</a:t>
            </a:r>
            <a:r>
              <a:rPr lang="ko-KR" altLang="en-US" sz="1800" b="1" spc="-100" dirty="0" smtClean="0">
                <a:solidFill>
                  <a:srgbClr val="8C8C8C"/>
                </a:solidFill>
              </a:rPr>
              <a:t> 유출을 방지할 수 </a:t>
            </a:r>
            <a:r>
              <a:rPr lang="ko-KR" altLang="en-US" spc="-100" dirty="0" smtClean="0">
                <a:solidFill>
                  <a:srgbClr val="8C8C8C"/>
                </a:solidFill>
              </a:rPr>
              <a:t>있는</a:t>
            </a:r>
            <a:r>
              <a:rPr lang="en-US" altLang="ko-KR" spc="-100" dirty="0" smtClean="0">
                <a:solidFill>
                  <a:srgbClr val="8C8C8C"/>
                </a:solidFill>
              </a:rPr>
              <a:t>,</a:t>
            </a:r>
            <a:r>
              <a:rPr lang="ko-KR" altLang="en-US" spc="-100" dirty="0" smtClean="0">
                <a:solidFill>
                  <a:srgbClr val="8C8C8C"/>
                </a:solidFill>
              </a:rPr>
              <a:t> </a:t>
            </a:r>
            <a:r>
              <a:rPr lang="ko-KR" altLang="en-US" spc="-100" dirty="0" err="1" smtClean="0">
                <a:solidFill>
                  <a:srgbClr val="8C8C8C"/>
                </a:solidFill>
              </a:rPr>
              <a:t>보안성이</a:t>
            </a:r>
            <a:r>
              <a:rPr lang="ko-KR" altLang="en-US" spc="-100" dirty="0" smtClean="0">
                <a:solidFill>
                  <a:srgbClr val="8C8C8C"/>
                </a:solidFill>
              </a:rPr>
              <a:t> 강화된 </a:t>
            </a:r>
            <a:r>
              <a:rPr lang="ko-KR" altLang="en-US" spc="-100" dirty="0" err="1">
                <a:solidFill>
                  <a:srgbClr val="8C8C8C"/>
                </a:solidFill>
              </a:rPr>
              <a:t>생체인증을</a:t>
            </a:r>
            <a:r>
              <a:rPr lang="ko-KR" altLang="en-US" spc="-100" dirty="0">
                <a:solidFill>
                  <a:srgbClr val="8C8C8C"/>
                </a:solidFill>
              </a:rPr>
              <a:t> </a:t>
            </a:r>
            <a:r>
              <a:rPr lang="ko-KR" altLang="en-US" spc="-100" dirty="0" smtClean="0">
                <a:solidFill>
                  <a:srgbClr val="8C8C8C"/>
                </a:solidFill>
              </a:rPr>
              <a:t>통한 </a:t>
            </a:r>
            <a:r>
              <a:rPr lang="ko-KR" altLang="en-US" spc="-100" dirty="0" smtClean="0">
                <a:solidFill>
                  <a:srgbClr val="FF0000"/>
                </a:solidFill>
              </a:rPr>
              <a:t>휴대용 인증서 </a:t>
            </a:r>
            <a:r>
              <a:rPr lang="ko-KR" altLang="en-US" spc="-100" dirty="0" err="1" smtClean="0">
                <a:solidFill>
                  <a:srgbClr val="FF0000"/>
                </a:solidFill>
              </a:rPr>
              <a:t>저장장치</a:t>
            </a:r>
            <a:r>
              <a:rPr lang="en-US" altLang="ko-KR" spc="-100" dirty="0" smtClean="0">
                <a:solidFill>
                  <a:srgbClr val="FF0000"/>
                </a:solidFill>
              </a:rPr>
              <a:t>(</a:t>
            </a:r>
            <a:r>
              <a:rPr lang="ko-KR" altLang="en-US" spc="-100" dirty="0" err="1" smtClean="0">
                <a:solidFill>
                  <a:srgbClr val="FF0000"/>
                </a:solidFill>
              </a:rPr>
              <a:t>지문보안토큰</a:t>
            </a:r>
            <a:r>
              <a:rPr lang="en-US" altLang="ko-KR" spc="-100" dirty="0" smtClean="0">
                <a:solidFill>
                  <a:srgbClr val="FF0000"/>
                </a:solidFill>
              </a:rPr>
              <a:t>)</a:t>
            </a:r>
            <a:r>
              <a:rPr lang="ko-KR" altLang="en-US" spc="-100" dirty="0" smtClean="0">
                <a:solidFill>
                  <a:srgbClr val="8C8C8C"/>
                </a:solidFill>
              </a:rPr>
              <a:t>로 활용할 수 있습니다</a:t>
            </a:r>
            <a:r>
              <a:rPr lang="en-US" altLang="ko-KR" spc="-100" dirty="0" smtClean="0">
                <a:solidFill>
                  <a:srgbClr val="8C8C8C"/>
                </a:solidFill>
              </a:rPr>
              <a:t>.</a:t>
            </a:r>
            <a:r>
              <a:rPr lang="en-US" altLang="ko-KR" sz="1800" b="1" spc="-100" dirty="0" smtClean="0">
                <a:solidFill>
                  <a:srgbClr val="8C8C8C"/>
                </a:solidFill>
              </a:rPr>
              <a:t> </a:t>
            </a:r>
            <a:endParaRPr lang="en-US" altLang="ko-KR" sz="1800" b="1" spc="-100" dirty="0">
              <a:solidFill>
                <a:srgbClr val="8C8C8C"/>
              </a:solidFill>
            </a:endParaRPr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1996" y="2109740"/>
            <a:ext cx="2386553" cy="4176464"/>
          </a:xfrm>
          <a:prstGeom prst="rect">
            <a:avLst/>
          </a:prstGeom>
        </p:spPr>
      </p:pic>
      <p:sp>
        <p:nvSpPr>
          <p:cNvPr id="35" name="타원 34"/>
          <p:cNvSpPr/>
          <p:nvPr/>
        </p:nvSpPr>
        <p:spPr>
          <a:xfrm flipH="1">
            <a:off x="2147381" y="3808382"/>
            <a:ext cx="540000" cy="5400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rtlCol="0" anchor="ctr" anchorCtr="0">
            <a:noAutofit/>
          </a:bodyPr>
          <a:lstStyle/>
          <a:p>
            <a:pPr algn="ctr" latinLnBrk="0"/>
            <a:r>
              <a:rPr lang="ko-KR" altLang="en-US" sz="1050" b="1" spc="-6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피싱</a:t>
            </a:r>
            <a:endParaRPr lang="ko-KR" altLang="en-US" sz="1050" b="1" spc="-6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36" name="타원 35"/>
          <p:cNvSpPr/>
          <p:nvPr/>
        </p:nvSpPr>
        <p:spPr>
          <a:xfrm flipH="1">
            <a:off x="2516437" y="4530085"/>
            <a:ext cx="540000" cy="5400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rtlCol="0" anchor="ctr" anchorCtr="0">
            <a:noAutofit/>
          </a:bodyPr>
          <a:lstStyle/>
          <a:p>
            <a:pPr algn="ctr" latinLnBrk="0"/>
            <a:r>
              <a:rPr lang="ko-KR" altLang="en-US" sz="1050" b="1" spc="-6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파밍</a:t>
            </a:r>
            <a:endParaRPr lang="ko-KR" altLang="en-US" sz="1050" b="1" spc="-6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cxnSp>
        <p:nvCxnSpPr>
          <p:cNvPr id="37" name="직선 화살표 연결선 36"/>
          <p:cNvCxnSpPr>
            <a:stCxn id="35" idx="2"/>
          </p:cNvCxnSpPr>
          <p:nvPr/>
        </p:nvCxnSpPr>
        <p:spPr>
          <a:xfrm flipV="1">
            <a:off x="2687381" y="4078381"/>
            <a:ext cx="1415640" cy="1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구부러진 연결선 37"/>
          <p:cNvCxnSpPr>
            <a:stCxn id="51" idx="3"/>
          </p:cNvCxnSpPr>
          <p:nvPr/>
        </p:nvCxnSpPr>
        <p:spPr>
          <a:xfrm rot="16200000" flipH="1">
            <a:off x="3324520" y="3200434"/>
            <a:ext cx="417220" cy="1111549"/>
          </a:xfrm>
          <a:prstGeom prst="curvedConnector2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구부러진 연결선 39"/>
          <p:cNvCxnSpPr>
            <a:stCxn id="36" idx="1"/>
          </p:cNvCxnSpPr>
          <p:nvPr/>
        </p:nvCxnSpPr>
        <p:spPr>
          <a:xfrm rot="5400000" flipH="1" flipV="1">
            <a:off x="3341925" y="3862186"/>
            <a:ext cx="382410" cy="1111549"/>
          </a:xfrm>
          <a:prstGeom prst="curvedConnector2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모서리가 둥근 직사각형 40"/>
          <p:cNvSpPr/>
          <p:nvPr/>
        </p:nvSpPr>
        <p:spPr>
          <a:xfrm flipH="1">
            <a:off x="3173874" y="3756208"/>
            <a:ext cx="589446" cy="673011"/>
          </a:xfrm>
          <a:prstGeom prst="roundRect">
            <a:avLst>
              <a:gd name="adj" fmla="val 50000"/>
            </a:avLst>
          </a:prstGeom>
          <a:solidFill>
            <a:schemeClr val="bg1"/>
          </a:solidFill>
        </p:spPr>
        <p:txBody>
          <a:bodyPr wrap="square" lIns="0" tIns="0" rIns="0" bIns="0" rtlCol="0" anchor="ctr" anchorCtr="0">
            <a:spAutoFit/>
          </a:bodyPr>
          <a:lstStyle/>
          <a:p>
            <a:pPr algn="ctr" latinLnBrk="0"/>
            <a:endParaRPr lang="ko-KR" altLang="en-US" sz="1400" spc="-6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pic>
        <p:nvPicPr>
          <p:cNvPr id="42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flipH="1">
            <a:off x="3191821" y="3752944"/>
            <a:ext cx="571500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타원 42"/>
          <p:cNvSpPr/>
          <p:nvPr/>
        </p:nvSpPr>
        <p:spPr>
          <a:xfrm>
            <a:off x="6753628" y="3070716"/>
            <a:ext cx="540000" cy="5400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rtlCol="0" anchor="ctr" anchorCtr="0">
            <a:noAutofit/>
          </a:bodyPr>
          <a:lstStyle/>
          <a:p>
            <a:pPr algn="ctr" latinLnBrk="0"/>
            <a:r>
              <a:rPr lang="ko-KR" altLang="en-US" sz="1050" b="1" spc="-6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금융</a:t>
            </a:r>
            <a:endParaRPr lang="en-US" altLang="ko-KR" sz="1050" b="1" spc="-6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algn="ctr" latinLnBrk="0"/>
            <a:r>
              <a:rPr lang="ko-KR" altLang="en-US" sz="1050" b="1" spc="-6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기</a:t>
            </a:r>
            <a:r>
              <a:rPr lang="ko-KR" altLang="en-US" sz="1050" b="1" spc="-6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관</a:t>
            </a:r>
          </a:p>
        </p:txBody>
      </p:sp>
      <p:sp>
        <p:nvSpPr>
          <p:cNvPr id="44" name="타원 43"/>
          <p:cNvSpPr/>
          <p:nvPr/>
        </p:nvSpPr>
        <p:spPr>
          <a:xfrm>
            <a:off x="7122684" y="3792419"/>
            <a:ext cx="540000" cy="5400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rtlCol="0" anchor="ctr" anchorCtr="0">
            <a:noAutofit/>
          </a:bodyPr>
          <a:lstStyle/>
          <a:p>
            <a:pPr algn="ctr" latinLnBrk="0"/>
            <a:r>
              <a:rPr lang="ko-KR" altLang="en-US" sz="1050" b="1" spc="-6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전자</a:t>
            </a:r>
            <a:endParaRPr lang="en-US" altLang="ko-KR" sz="1050" b="1" spc="-6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algn="ctr" latinLnBrk="0"/>
            <a:r>
              <a:rPr lang="ko-KR" altLang="en-US" sz="1050" b="1" spc="-6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입</a:t>
            </a:r>
            <a:r>
              <a:rPr lang="ko-KR" altLang="en-US" sz="1050" b="1" spc="-6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찰</a:t>
            </a:r>
          </a:p>
        </p:txBody>
      </p:sp>
      <p:sp>
        <p:nvSpPr>
          <p:cNvPr id="45" name="타원 44"/>
          <p:cNvSpPr/>
          <p:nvPr/>
        </p:nvSpPr>
        <p:spPr>
          <a:xfrm>
            <a:off x="6753628" y="4514122"/>
            <a:ext cx="540000" cy="5400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rtlCol="0" anchor="ctr" anchorCtr="0">
            <a:noAutofit/>
          </a:bodyPr>
          <a:lstStyle/>
          <a:p>
            <a:pPr algn="ctr" latinLnBrk="0"/>
            <a:r>
              <a:rPr lang="ko-KR" altLang="en-US" sz="1050" b="1" spc="-6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사용자</a:t>
            </a:r>
            <a:endParaRPr lang="en-US" altLang="ko-KR" sz="1050" b="1" spc="-6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algn="ctr" latinLnBrk="0"/>
            <a:r>
              <a:rPr lang="ko-KR" altLang="en-US" sz="1050" b="1" spc="-6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인</a:t>
            </a:r>
            <a:r>
              <a:rPr lang="ko-KR" altLang="en-US" sz="1050" b="1" spc="-6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증</a:t>
            </a:r>
          </a:p>
        </p:txBody>
      </p:sp>
      <p:cxnSp>
        <p:nvCxnSpPr>
          <p:cNvPr id="46" name="직선 화살표 연결선 45"/>
          <p:cNvCxnSpPr>
            <a:stCxn id="44" idx="2"/>
          </p:cNvCxnSpPr>
          <p:nvPr/>
        </p:nvCxnSpPr>
        <p:spPr>
          <a:xfrm flipH="1" flipV="1">
            <a:off x="5707044" y="4062418"/>
            <a:ext cx="1415640" cy="1"/>
          </a:xfrm>
          <a:prstGeom prst="straightConnector1">
            <a:avLst/>
          </a:prstGeom>
          <a:ln w="19050">
            <a:solidFill>
              <a:srgbClr val="0070C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구부러진 연결선 46"/>
          <p:cNvCxnSpPr>
            <a:stCxn id="43" idx="3"/>
          </p:cNvCxnSpPr>
          <p:nvPr/>
        </p:nvCxnSpPr>
        <p:spPr>
          <a:xfrm rot="5400000">
            <a:off x="6068325" y="3184471"/>
            <a:ext cx="417220" cy="1111549"/>
          </a:xfrm>
          <a:prstGeom prst="curvedConnector2">
            <a:avLst/>
          </a:prstGeom>
          <a:ln w="19050">
            <a:solidFill>
              <a:srgbClr val="0070C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구부러진 연결선 47"/>
          <p:cNvCxnSpPr>
            <a:stCxn id="45" idx="1"/>
          </p:cNvCxnSpPr>
          <p:nvPr/>
        </p:nvCxnSpPr>
        <p:spPr>
          <a:xfrm rot="16200000" flipV="1">
            <a:off x="6085730" y="3846223"/>
            <a:ext cx="382410" cy="1111549"/>
          </a:xfrm>
          <a:prstGeom prst="curvedConnector2">
            <a:avLst/>
          </a:prstGeom>
          <a:ln w="19050">
            <a:solidFill>
              <a:srgbClr val="0070C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모서리가 둥근 직사각형 48"/>
          <p:cNvSpPr/>
          <p:nvPr/>
        </p:nvSpPr>
        <p:spPr>
          <a:xfrm>
            <a:off x="6046745" y="3740245"/>
            <a:ext cx="589446" cy="673011"/>
          </a:xfrm>
          <a:prstGeom prst="roundRect">
            <a:avLst>
              <a:gd name="adj" fmla="val 50000"/>
            </a:avLst>
          </a:prstGeom>
          <a:solidFill>
            <a:schemeClr val="bg1"/>
          </a:solidFill>
        </p:spPr>
        <p:txBody>
          <a:bodyPr wrap="square" lIns="0" tIns="0" rIns="0" bIns="0" rtlCol="0" anchor="ctr" anchorCtr="0">
            <a:spAutoFit/>
          </a:bodyPr>
          <a:lstStyle/>
          <a:p>
            <a:pPr algn="ctr" latinLnBrk="0"/>
            <a:endParaRPr lang="ko-KR" altLang="en-US" sz="1400" spc="-6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pic>
        <p:nvPicPr>
          <p:cNvPr id="50" name="Picture 12"/>
          <p:cNvPicPr>
            <a:picLocks noChangeAspect="1" noChangeArrowheads="1"/>
          </p:cNvPicPr>
          <p:nvPr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53887" y="3740245"/>
            <a:ext cx="557213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타원 50"/>
          <p:cNvSpPr/>
          <p:nvPr/>
        </p:nvSpPr>
        <p:spPr>
          <a:xfrm flipH="1">
            <a:off x="2516437" y="3086679"/>
            <a:ext cx="540000" cy="5400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rtlCol="0" anchor="ctr" anchorCtr="0">
            <a:noAutofit/>
          </a:bodyPr>
          <a:lstStyle/>
          <a:p>
            <a:pPr algn="ctr" latinLnBrk="0"/>
            <a:r>
              <a:rPr lang="ko-KR" altLang="en-US" sz="1050" b="1" spc="-6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멀웨어</a:t>
            </a:r>
            <a:endParaRPr lang="ko-KR" altLang="en-US" sz="1050" b="1" spc="-6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5354107" y="4483152"/>
            <a:ext cx="962664" cy="252028"/>
          </a:xfrm>
          <a:prstGeom prst="rect">
            <a:avLst/>
          </a:prstGeom>
          <a:solidFill>
            <a:srgbClr val="FF0000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lstStyle/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050" b="1" dirty="0" err="1" smtClean="0">
                <a:solidFill>
                  <a:srgbClr val="FFFF00"/>
                </a:solidFill>
                <a:latin typeface="+mn-ea"/>
                <a:sym typeface="Wingdings"/>
              </a:rPr>
              <a:t>지문보안토큰</a:t>
            </a:r>
            <a:endParaRPr lang="en-US" altLang="ko-KR" sz="1050" b="1" dirty="0" smtClean="0">
              <a:solidFill>
                <a:srgbClr val="FFFF00"/>
              </a:solidFill>
              <a:latin typeface="+mn-ea"/>
              <a:sym typeface="Wingdings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5354107" y="4800085"/>
            <a:ext cx="962664" cy="252028"/>
          </a:xfrm>
          <a:prstGeom prst="rect">
            <a:avLst/>
          </a:prstGeom>
          <a:solidFill>
            <a:srgbClr val="FF0000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lstStyle/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050" b="1" dirty="0" err="1" smtClean="0">
                <a:solidFill>
                  <a:srgbClr val="FFFF00"/>
                </a:solidFill>
                <a:latin typeface="+mn-ea"/>
                <a:sym typeface="Wingdings"/>
              </a:rPr>
              <a:t>인증서관리</a:t>
            </a:r>
            <a:endParaRPr lang="en-US" altLang="ko-KR" sz="1050" b="1" dirty="0" smtClean="0">
              <a:solidFill>
                <a:srgbClr val="FFFF00"/>
              </a:solidFill>
              <a:latin typeface="+mn-ea"/>
              <a:sym typeface="Wingdings"/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3469630" y="4483152"/>
            <a:ext cx="962664" cy="252028"/>
          </a:xfrm>
          <a:prstGeom prst="rect">
            <a:avLst/>
          </a:prstGeom>
          <a:solidFill>
            <a:srgbClr val="FF0000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lstStyle/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en-US" altLang="ko-KR" sz="1050" b="1" dirty="0" smtClean="0">
                <a:solidFill>
                  <a:schemeClr val="bg1"/>
                </a:solidFill>
                <a:latin typeface="+mn-ea"/>
                <a:sym typeface="Wingdings"/>
              </a:rPr>
              <a:t>Firewall</a:t>
            </a:r>
          </a:p>
        </p:txBody>
      </p:sp>
      <p:sp>
        <p:nvSpPr>
          <p:cNvPr id="55" name="직사각형 54"/>
          <p:cNvSpPr/>
          <p:nvPr/>
        </p:nvSpPr>
        <p:spPr>
          <a:xfrm>
            <a:off x="3469630" y="4800085"/>
            <a:ext cx="962664" cy="252028"/>
          </a:xfrm>
          <a:prstGeom prst="rect">
            <a:avLst/>
          </a:prstGeom>
          <a:solidFill>
            <a:srgbClr val="FF0000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lstStyle/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en-US" altLang="ko-KR" sz="1050" b="1" dirty="0" smtClean="0">
                <a:solidFill>
                  <a:schemeClr val="bg1"/>
                </a:solidFill>
                <a:latin typeface="+mn-ea"/>
                <a:sym typeface="Wingdings"/>
              </a:rPr>
              <a:t>IDS</a:t>
            </a:r>
          </a:p>
        </p:txBody>
      </p:sp>
      <p:sp>
        <p:nvSpPr>
          <p:cNvPr id="56" name="직사각형 55"/>
          <p:cNvSpPr/>
          <p:nvPr/>
        </p:nvSpPr>
        <p:spPr>
          <a:xfrm>
            <a:off x="3469630" y="5113693"/>
            <a:ext cx="962664" cy="252028"/>
          </a:xfrm>
          <a:prstGeom prst="rect">
            <a:avLst/>
          </a:prstGeom>
          <a:solidFill>
            <a:srgbClr val="FF0000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lstStyle/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en-US" altLang="ko-KR" sz="1050" b="1" dirty="0" smtClean="0">
                <a:solidFill>
                  <a:schemeClr val="bg1"/>
                </a:solidFill>
                <a:latin typeface="+mn-ea"/>
                <a:sym typeface="Wingdings"/>
              </a:rPr>
              <a:t>VPN</a:t>
            </a:r>
          </a:p>
        </p:txBody>
      </p:sp>
      <p:sp>
        <p:nvSpPr>
          <p:cNvPr id="57" name="직사각형 56"/>
          <p:cNvSpPr/>
          <p:nvPr/>
        </p:nvSpPr>
        <p:spPr>
          <a:xfrm>
            <a:off x="3469630" y="5430626"/>
            <a:ext cx="962664" cy="252028"/>
          </a:xfrm>
          <a:prstGeom prst="rect">
            <a:avLst/>
          </a:prstGeom>
          <a:solidFill>
            <a:srgbClr val="FF0000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lstStyle/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en-US" altLang="ko-KR" sz="1050" b="1" dirty="0" err="1" smtClean="0">
                <a:solidFill>
                  <a:schemeClr val="bg1"/>
                </a:solidFill>
                <a:latin typeface="+mn-ea"/>
                <a:sym typeface="Wingdings"/>
              </a:rPr>
              <a:t>SecureDNS</a:t>
            </a:r>
            <a:endParaRPr lang="en-US" altLang="ko-KR" sz="1050" b="1" dirty="0" smtClean="0">
              <a:solidFill>
                <a:schemeClr val="bg1"/>
              </a:solidFill>
              <a:latin typeface="+mn-ea"/>
              <a:sym typeface="Wingdings"/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7293628" y="5556640"/>
            <a:ext cx="1720023" cy="323165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050" b="1" dirty="0" err="1" smtClean="0">
                <a:solidFill>
                  <a:srgbClr val="8C8C8C"/>
                </a:solidFill>
                <a:latin typeface="+mn-ea"/>
                <a:sym typeface="Wingdings"/>
              </a:rPr>
              <a:t>보안토큰</a:t>
            </a:r>
            <a:r>
              <a:rPr lang="ko-KR" altLang="en-US" sz="1050" b="1" dirty="0" smtClean="0">
                <a:solidFill>
                  <a:srgbClr val="8C8C8C"/>
                </a:solidFill>
                <a:latin typeface="+mn-ea"/>
                <a:sym typeface="Wingdings"/>
              </a:rPr>
              <a:t> </a:t>
            </a:r>
            <a:r>
              <a:rPr lang="ko-KR" altLang="en-US" sz="1050" b="1" dirty="0" err="1" smtClean="0">
                <a:solidFill>
                  <a:srgbClr val="8C8C8C"/>
                </a:solidFill>
                <a:latin typeface="+mn-ea"/>
                <a:sym typeface="Wingdings"/>
              </a:rPr>
              <a:t>구현적합</a:t>
            </a:r>
            <a:r>
              <a:rPr lang="ko-KR" altLang="en-US" sz="1050" b="1" dirty="0" smtClean="0">
                <a:solidFill>
                  <a:srgbClr val="8C8C8C"/>
                </a:solidFill>
                <a:latin typeface="+mn-ea"/>
                <a:sym typeface="Wingdings"/>
              </a:rPr>
              <a:t> 인증서</a:t>
            </a:r>
            <a:endParaRPr lang="en-US" altLang="ko-KR" sz="1050" b="1" dirty="0" smtClean="0">
              <a:solidFill>
                <a:srgbClr val="8C8C8C"/>
              </a:solidFill>
              <a:latin typeface="+mn-ea"/>
              <a:sym typeface="Wingdings"/>
            </a:endParaRPr>
          </a:p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en-US" altLang="ko-KR" sz="1050" b="1" dirty="0" smtClean="0">
                <a:solidFill>
                  <a:srgbClr val="8C8C8C"/>
                </a:solidFill>
                <a:latin typeface="+mn-ea"/>
                <a:sym typeface="Wingdings"/>
              </a:rPr>
              <a:t>(</a:t>
            </a:r>
            <a:r>
              <a:rPr lang="ko-KR" altLang="en-US" sz="1050" b="1" dirty="0" err="1" smtClean="0">
                <a:solidFill>
                  <a:srgbClr val="8C8C8C"/>
                </a:solidFill>
                <a:latin typeface="+mn-ea"/>
                <a:sym typeface="Wingdings"/>
              </a:rPr>
              <a:t>한국인터넷진흥원</a:t>
            </a:r>
            <a:r>
              <a:rPr lang="en-US" altLang="ko-KR" sz="1050" b="1" dirty="0" smtClean="0">
                <a:solidFill>
                  <a:srgbClr val="8C8C8C"/>
                </a:solidFill>
                <a:latin typeface="+mn-ea"/>
                <a:sym typeface="Wingdings"/>
              </a:rPr>
              <a:t>, 2017.2)</a:t>
            </a:r>
          </a:p>
        </p:txBody>
      </p:sp>
      <p:sp>
        <p:nvSpPr>
          <p:cNvPr id="59" name="직사각형 58"/>
          <p:cNvSpPr/>
          <p:nvPr/>
        </p:nvSpPr>
        <p:spPr>
          <a:xfrm>
            <a:off x="1137471" y="5113693"/>
            <a:ext cx="1657505" cy="323165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050" b="1" dirty="0" smtClean="0">
                <a:solidFill>
                  <a:srgbClr val="8C8C8C"/>
                </a:solidFill>
                <a:latin typeface="+mn-ea"/>
                <a:sym typeface="Wingdings"/>
              </a:rPr>
              <a:t>국제용 </a:t>
            </a:r>
            <a:r>
              <a:rPr lang="en-US" altLang="ko-KR" sz="1050" b="1" dirty="0" smtClean="0">
                <a:solidFill>
                  <a:srgbClr val="8C8C8C"/>
                </a:solidFill>
                <a:latin typeface="+mn-ea"/>
                <a:sym typeface="Wingdings"/>
              </a:rPr>
              <a:t>CC </a:t>
            </a:r>
            <a:r>
              <a:rPr lang="ko-KR" altLang="en-US" sz="1050" b="1" dirty="0" smtClean="0">
                <a:solidFill>
                  <a:srgbClr val="8C8C8C"/>
                </a:solidFill>
                <a:latin typeface="+mn-ea"/>
                <a:sym typeface="Wingdings"/>
              </a:rPr>
              <a:t>인증서</a:t>
            </a:r>
            <a:endParaRPr lang="en-US" altLang="ko-KR" sz="1050" b="1" dirty="0" smtClean="0">
              <a:solidFill>
                <a:srgbClr val="8C8C8C"/>
              </a:solidFill>
              <a:latin typeface="+mn-ea"/>
              <a:sym typeface="Wingdings"/>
            </a:endParaRPr>
          </a:p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en-US" altLang="ko-KR" sz="1050" b="1" dirty="0" smtClean="0">
                <a:solidFill>
                  <a:srgbClr val="8C8C8C"/>
                </a:solidFill>
                <a:latin typeface="+mn-ea"/>
                <a:sym typeface="Wingdings"/>
              </a:rPr>
              <a:t>(IT</a:t>
            </a:r>
            <a:r>
              <a:rPr lang="ko-KR" altLang="en-US" sz="1050" b="1" dirty="0" err="1" smtClean="0">
                <a:solidFill>
                  <a:srgbClr val="8C8C8C"/>
                </a:solidFill>
                <a:latin typeface="+mn-ea"/>
                <a:sym typeface="Wingdings"/>
              </a:rPr>
              <a:t>보안인증사무국</a:t>
            </a:r>
            <a:r>
              <a:rPr lang="en-US" altLang="ko-KR" sz="1050" b="1" dirty="0" smtClean="0">
                <a:solidFill>
                  <a:srgbClr val="8C8C8C"/>
                </a:solidFill>
                <a:latin typeface="+mn-ea"/>
                <a:sym typeface="Wingdings"/>
              </a:rPr>
              <a:t>, 2017.5)</a:t>
            </a:r>
          </a:p>
        </p:txBody>
      </p:sp>
    </p:spTree>
    <p:extLst>
      <p:ext uri="{BB962C8B-B14F-4D97-AF65-F5344CB8AC3E}">
        <p14:creationId xmlns:p14="http://schemas.microsoft.com/office/powerpoint/2010/main" val="3065459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89566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76537" y="621262"/>
            <a:ext cx="8335614" cy="369332"/>
          </a:xfrm>
        </p:spPr>
        <p:txBody>
          <a:bodyPr/>
          <a:lstStyle/>
          <a:p>
            <a:r>
              <a:rPr lang="en-US" altLang="ko-KR" sz="2400" spc="-60" dirty="0" err="1" smtClean="0">
                <a:effectLst>
                  <a:glow rad="63500">
                    <a:srgbClr val="FFFFFF">
                      <a:alpha val="40000"/>
                    </a:srgbClr>
                  </a:glow>
                </a:effectLst>
              </a:rPr>
              <a:t>IAM</a:t>
            </a:r>
            <a:r>
              <a:rPr lang="en-US" altLang="ko-KR" sz="2400" spc="-60" dirty="0" smtClean="0">
                <a:effectLst>
                  <a:glow rad="63500">
                    <a:srgbClr val="FFFFFF">
                      <a:alpha val="40000"/>
                    </a:srgbClr>
                  </a:glow>
                </a:effectLst>
              </a:rPr>
              <a:t>(Identity &amp; Access Management)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7" name="텍스트 개체 틀 1"/>
          <p:cNvSpPr txBox="1">
            <a:spLocks/>
          </p:cNvSpPr>
          <p:nvPr/>
        </p:nvSpPr>
        <p:spPr>
          <a:xfrm>
            <a:off x="776543" y="1095113"/>
            <a:ext cx="8820973" cy="609398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  <a:extrusionClr>
                <a:schemeClr val="tx1"/>
              </a:extrusionClr>
              <a:contourClr>
                <a:schemeClr val="tx1"/>
              </a:contourClr>
            </a:sp3d>
          </a:bodyPr>
          <a:lstStyle>
            <a:lvl1pPr indent="0" defTabSz="914229" latinLnBrk="0">
              <a:spcBef>
                <a:spcPct val="20000"/>
              </a:spcBef>
              <a:buFont typeface="Arial" pitchFamily="34" charset="0"/>
              <a:buNone/>
              <a:defRPr lang="en-US" altLang="ko-KR" sz="1800" b="1" spc="-60" baseline="0" dirty="0">
                <a:ln>
                  <a:noFill/>
                </a:ln>
                <a:solidFill>
                  <a:schemeClr val="accent6"/>
                </a:solidFill>
                <a:latin typeface="+mn-ea"/>
              </a:defRPr>
            </a:lvl1pPr>
            <a:lvl2pPr marL="742811" indent="-285697" defTabSz="914229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2786" indent="-228556" defTabSz="914229">
              <a:spcBef>
                <a:spcPct val="20000"/>
              </a:spcBef>
              <a:buFont typeface="Arial" pitchFamily="34" charset="0"/>
              <a:buChar char="•"/>
              <a:defRPr sz="2500"/>
            </a:lvl3pPr>
            <a:lvl4pPr marL="1599901" indent="-228556" defTabSz="914229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016" indent="-228556" defTabSz="914229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129" indent="-228556" defTabSz="914229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244" indent="-228556" defTabSz="914229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8357" indent="-228556" defTabSz="914229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5473" indent="-228556" defTabSz="914229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 smtClean="0"/>
              <a:t>통합자</a:t>
            </a:r>
            <a:r>
              <a:rPr lang="ko-KR" altLang="en-US" dirty="0" err="1"/>
              <a:t>원</a:t>
            </a:r>
            <a:r>
              <a:rPr lang="ko-KR" altLang="en-US" dirty="0" err="1" smtClean="0"/>
              <a:t>관리</a:t>
            </a:r>
            <a:r>
              <a:rPr lang="ko-KR" altLang="en-US" dirty="0" smtClean="0"/>
              <a:t> 및 </a:t>
            </a:r>
            <a:r>
              <a:rPr lang="en-US" altLang="ko-KR" dirty="0" smtClean="0"/>
              <a:t>Provisioning</a:t>
            </a:r>
            <a:r>
              <a:rPr lang="ko-KR" altLang="en-US" dirty="0" smtClean="0"/>
              <a:t>을 포함한 포괄적 </a:t>
            </a:r>
            <a:r>
              <a:rPr lang="ko-KR" altLang="en-US" dirty="0" err="1" smtClean="0"/>
              <a:t>신원접근관리</a:t>
            </a:r>
            <a:r>
              <a:rPr lang="ko-KR" altLang="en-US" dirty="0" smtClean="0"/>
              <a:t> 솔루션</a:t>
            </a:r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 smtClean="0"/>
              <a:t>업무효율성</a:t>
            </a:r>
            <a:r>
              <a:rPr lang="en-US" altLang="ko-KR" dirty="0" smtClean="0"/>
              <a:t>, </a:t>
            </a:r>
            <a:r>
              <a:rPr lang="ko-KR" altLang="en-US" dirty="0" smtClean="0"/>
              <a:t>생산성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보안성의</a:t>
            </a:r>
            <a:r>
              <a:rPr lang="ko-KR" altLang="en-US" dirty="0" smtClean="0"/>
              <a:t> 극대화를 통한 비즈니스 지원 도구</a:t>
            </a:r>
            <a:endParaRPr lang="ko-KR" altLang="en-US" dirty="0"/>
          </a:p>
        </p:txBody>
      </p:sp>
      <p:graphicFrame>
        <p:nvGraphicFramePr>
          <p:cNvPr id="5" name="다이어그램 4"/>
          <p:cNvGraphicFramePr/>
          <p:nvPr>
            <p:extLst>
              <p:ext uri="{D42A27DB-BD31-4B8C-83A1-F6EECF244321}">
                <p14:modId xmlns:p14="http://schemas.microsoft.com/office/powerpoint/2010/main" val="4129574233"/>
              </p:ext>
            </p:extLst>
          </p:nvPr>
        </p:nvGraphicFramePr>
        <p:xfrm>
          <a:off x="380492" y="2168860"/>
          <a:ext cx="5575987" cy="37173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41" t="34692" r="41125" b="1154"/>
          <a:stretch/>
        </p:blipFill>
        <p:spPr bwMode="auto">
          <a:xfrm>
            <a:off x="5449356" y="1844824"/>
            <a:ext cx="3990940" cy="348163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76" t="43000" r="42041" b="19231"/>
          <a:stretch/>
        </p:blipFill>
        <p:spPr bwMode="auto">
          <a:xfrm>
            <a:off x="5889104" y="4343290"/>
            <a:ext cx="3708412" cy="196634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5844540" y="4686300"/>
            <a:ext cx="3500948" cy="39888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none" lIns="0" tIns="0" rIns="0" bIns="0" rtlCol="0" anchor="ctr" anchorCtr="0">
            <a:noAutofit/>
          </a:bodyPr>
          <a:lstStyle/>
          <a:p>
            <a:pPr algn="ctr" latinLnBrk="0"/>
            <a:endParaRPr lang="ko-KR" altLang="en-US" sz="1400" spc="-6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6" name="오른쪽 화살표 5"/>
          <p:cNvSpPr/>
          <p:nvPr/>
        </p:nvSpPr>
        <p:spPr>
          <a:xfrm>
            <a:off x="8545780" y="4948788"/>
            <a:ext cx="316280" cy="88032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txBody>
          <a:bodyPr wrap="none" lIns="0" tIns="0" rIns="0" bIns="0" rtlCol="0" anchor="ctr" anchorCtr="0">
            <a:noAutofit/>
          </a:bodyPr>
          <a:lstStyle/>
          <a:p>
            <a:pPr algn="ctr" latinLnBrk="0"/>
            <a:endParaRPr lang="ko-KR" altLang="en-US" sz="1400" spc="-6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490720" y="4764122"/>
            <a:ext cx="386324" cy="169277"/>
          </a:xfrm>
          <a:prstGeom prst="rect">
            <a:avLst/>
          </a:prstGeom>
          <a:noFill/>
          <a:ln w="3175">
            <a:noFill/>
          </a:ln>
          <a:effectLst/>
        </p:spPr>
        <p:txBody>
          <a:bodyPr wrap="none" lIns="0" tIns="0" rIns="0" bIns="0" rtlCol="0">
            <a:spAutoFit/>
          </a:bodyPr>
          <a:lstStyle/>
          <a:p>
            <a:pPr defTabSz="975022" latinLnBrk="0"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SzPct val="60000"/>
            </a:pPr>
            <a:r>
              <a:rPr lang="en-US" altLang="ko-KR" sz="1100" b="1" i="1" spc="-60" dirty="0" smtClean="0">
                <a:solidFill>
                  <a:srgbClr val="FF0000"/>
                </a:solidFill>
                <a:latin typeface="+mn-ea"/>
              </a:rPr>
              <a:t>+9.7%</a:t>
            </a:r>
            <a:endParaRPr lang="ko-KR" altLang="en-US" sz="1100" b="1" i="1" spc="-60" dirty="0" smtClean="0">
              <a:solidFill>
                <a:srgbClr val="FF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2664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신원접근</a:t>
            </a:r>
            <a:r>
              <a:rPr lang="ko-KR" altLang="en-US" dirty="0" smtClean="0"/>
              <a:t> 관련 사고 </a:t>
            </a:r>
            <a:r>
              <a:rPr lang="ko-KR" altLang="en-US" dirty="0" smtClean="0"/>
              <a:t>사례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132" name="직사각형 131"/>
          <p:cNvSpPr/>
          <p:nvPr/>
        </p:nvSpPr>
        <p:spPr>
          <a:xfrm>
            <a:off x="380492" y="6200763"/>
            <a:ext cx="7255482" cy="242374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defTabSz="975022" fontAlgn="base" latinLnBrk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이미지 출처 </a:t>
            </a:r>
            <a:r>
              <a:rPr lang="en-US" altLang="ko-KR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: </a:t>
            </a:r>
            <a:r>
              <a:rPr lang="ko-KR" altLang="en-US" sz="105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디지털데일리</a:t>
            </a:r>
            <a:r>
              <a:rPr lang="ko-KR" alt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 </a:t>
            </a:r>
            <a:r>
              <a:rPr lang="en-US" altLang="ko-KR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/ </a:t>
            </a:r>
            <a:r>
              <a:rPr lang="ko-KR" altLang="en-US" sz="105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미래창조과학부</a:t>
            </a:r>
            <a:endParaRPr lang="en-US" altLang="ko-KR" sz="105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Wingdings"/>
            </a:endParaRPr>
          </a:p>
        </p:txBody>
      </p:sp>
      <p:sp>
        <p:nvSpPr>
          <p:cNvPr id="165" name="텍스트 개체 틀 1"/>
          <p:cNvSpPr txBox="1">
            <a:spLocks/>
          </p:cNvSpPr>
          <p:nvPr/>
        </p:nvSpPr>
        <p:spPr>
          <a:xfrm>
            <a:off x="668524" y="1095113"/>
            <a:ext cx="8543842" cy="276999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  <a:extrusionClr>
                <a:schemeClr val="tx1"/>
              </a:extrusionClr>
              <a:contourClr>
                <a:schemeClr val="tx1"/>
              </a:contourClr>
            </a:sp3d>
          </a:bodyPr>
          <a:lstStyle>
            <a:lvl1pPr marL="0" indent="0" algn="l" defTabSz="914229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altLang="ko-KR" sz="1800" b="1" kern="1200" spc="-60" baseline="0" dirty="0">
                <a:ln>
                  <a:noFill/>
                </a:ln>
                <a:solidFill>
                  <a:schemeClr val="accent6"/>
                </a:solidFill>
                <a:latin typeface="+mn-ea"/>
                <a:ea typeface="+mn-ea"/>
                <a:cs typeface="+mn-cs"/>
              </a:defRPr>
            </a:lvl1pPr>
            <a:lvl2pPr marL="742811" indent="-285697" algn="l" defTabSz="914229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786" indent="-228556" algn="l" defTabSz="914229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901" indent="-228556" algn="l" defTabSz="914229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016" indent="-228556" algn="l" defTabSz="914229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129" indent="-228556" algn="l" defTabSz="914229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244" indent="-228556" algn="l" defTabSz="914229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357" indent="-228556" algn="l" defTabSz="914229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473" indent="-228556" algn="l" defTabSz="914229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accent6"/>
              </a:buClr>
              <a:buSzPct val="100000"/>
            </a:pPr>
            <a:r>
              <a:rPr lang="en-US" altLang="ko-KR" dirty="0"/>
              <a:t>‘</a:t>
            </a:r>
            <a:r>
              <a:rPr lang="ko-KR" altLang="en-US" dirty="0" err="1"/>
              <a:t>인터넷나야나</a:t>
            </a:r>
            <a:r>
              <a:rPr lang="en-US" altLang="ko-KR" dirty="0"/>
              <a:t>’ </a:t>
            </a:r>
            <a:r>
              <a:rPr lang="ko-KR" altLang="en-US" dirty="0" err="1"/>
              <a:t>랜섬웨어</a:t>
            </a:r>
            <a:r>
              <a:rPr lang="ko-KR" altLang="en-US" dirty="0"/>
              <a:t> 감염 사태 </a:t>
            </a:r>
            <a:r>
              <a:rPr lang="en-US" altLang="ko-KR" dirty="0"/>
              <a:t>(2017.06.10)</a:t>
            </a:r>
          </a:p>
        </p:txBody>
      </p:sp>
      <p:pic>
        <p:nvPicPr>
          <p:cNvPr id="131" name="Picture 5" descr="Image result for 나야나 랜섬웨어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492" y="2175844"/>
            <a:ext cx="5523767" cy="40249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37" t="20601" r="24439" b="11664"/>
          <a:stretch/>
        </p:blipFill>
        <p:spPr bwMode="auto">
          <a:xfrm>
            <a:off x="5313040" y="1522833"/>
            <a:ext cx="4183203" cy="3057849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35" name="Picture 3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0" t="57381" r="32155" b="37076"/>
          <a:stretch/>
        </p:blipFill>
        <p:spPr bwMode="auto">
          <a:xfrm>
            <a:off x="4316594" y="3501212"/>
            <a:ext cx="5227092" cy="502247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cxnSp>
        <p:nvCxnSpPr>
          <p:cNvPr id="146" name="직선 연결선 145"/>
          <p:cNvCxnSpPr/>
          <p:nvPr/>
        </p:nvCxnSpPr>
        <p:spPr>
          <a:xfrm>
            <a:off x="4414446" y="3636269"/>
            <a:ext cx="2603440" cy="0"/>
          </a:xfrm>
          <a:prstGeom prst="line">
            <a:avLst/>
          </a:prstGeom>
          <a:ln w="152400">
            <a:solidFill>
              <a:schemeClr val="accent1">
                <a:lumMod val="60000"/>
                <a:lumOff val="40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4" name="Picture 3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0" t="66572" r="32155" b="25481"/>
          <a:stretch/>
        </p:blipFill>
        <p:spPr bwMode="auto">
          <a:xfrm>
            <a:off x="4304294" y="4184244"/>
            <a:ext cx="5227200" cy="720081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cxnSp>
        <p:nvCxnSpPr>
          <p:cNvPr id="148" name="직선 연결선 147"/>
          <p:cNvCxnSpPr>
            <a:endCxn id="144" idx="3"/>
          </p:cNvCxnSpPr>
          <p:nvPr/>
        </p:nvCxnSpPr>
        <p:spPr>
          <a:xfrm flipV="1">
            <a:off x="4324614" y="4544285"/>
            <a:ext cx="5206880" cy="6856"/>
          </a:xfrm>
          <a:prstGeom prst="line">
            <a:avLst/>
          </a:prstGeom>
          <a:ln w="152400">
            <a:solidFill>
              <a:schemeClr val="accent1">
                <a:lumMod val="60000"/>
                <a:lumOff val="40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직선 연결선 176"/>
          <p:cNvCxnSpPr/>
          <p:nvPr/>
        </p:nvCxnSpPr>
        <p:spPr>
          <a:xfrm>
            <a:off x="4324614" y="4768399"/>
            <a:ext cx="892096" cy="0"/>
          </a:xfrm>
          <a:prstGeom prst="line">
            <a:avLst/>
          </a:prstGeom>
          <a:ln w="152400">
            <a:solidFill>
              <a:schemeClr val="accent1">
                <a:lumMod val="60000"/>
                <a:lumOff val="40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직선 연결선 168"/>
          <p:cNvCxnSpPr/>
          <p:nvPr/>
        </p:nvCxnSpPr>
        <p:spPr>
          <a:xfrm>
            <a:off x="5216710" y="4315871"/>
            <a:ext cx="4304624" cy="0"/>
          </a:xfrm>
          <a:prstGeom prst="line">
            <a:avLst/>
          </a:prstGeom>
          <a:ln w="152400">
            <a:solidFill>
              <a:schemeClr val="accent1">
                <a:lumMod val="60000"/>
                <a:lumOff val="40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2" name="포인트가 16개인 별 181"/>
          <p:cNvSpPr/>
          <p:nvPr/>
        </p:nvSpPr>
        <p:spPr>
          <a:xfrm>
            <a:off x="4628964" y="4731585"/>
            <a:ext cx="3343510" cy="1927688"/>
          </a:xfrm>
          <a:prstGeom prst="star16">
            <a:avLst/>
          </a:prstGeom>
          <a:solidFill>
            <a:srgbClr val="FF00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rtlCol="0" anchor="ctr" anchorCtr="0">
            <a:noAutofit/>
          </a:bodyPr>
          <a:lstStyle/>
          <a:p>
            <a:pPr algn="ctr" latinLnBrk="0"/>
            <a:endParaRPr lang="ko-KR" altLang="en-US" sz="1400" spc="-6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183" name="직사각형 182"/>
          <p:cNvSpPr/>
          <p:nvPr/>
        </p:nvSpPr>
        <p:spPr>
          <a:xfrm>
            <a:off x="5305316" y="5158475"/>
            <a:ext cx="1998164" cy="1077218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400" b="1" dirty="0" err="1" smtClean="0">
                <a:solidFill>
                  <a:schemeClr val="bg1"/>
                </a:solidFill>
                <a:latin typeface="+mn-ea"/>
                <a:sym typeface="Wingdings"/>
              </a:rPr>
              <a:t>패스워드와</a:t>
            </a:r>
            <a:r>
              <a:rPr lang="ko-KR" altLang="en-US" sz="1400" b="1" dirty="0" smtClean="0">
                <a:solidFill>
                  <a:schemeClr val="bg1"/>
                </a:solidFill>
                <a:latin typeface="+mn-ea"/>
                <a:sym typeface="Wingdings"/>
              </a:rPr>
              <a:t> 같은</a:t>
            </a:r>
            <a:endParaRPr lang="en-US" altLang="ko-KR" sz="1400" b="1" dirty="0" smtClean="0">
              <a:solidFill>
                <a:schemeClr val="bg1"/>
              </a:solidFill>
              <a:latin typeface="+mn-ea"/>
              <a:sym typeface="Wingdings"/>
            </a:endParaRPr>
          </a:p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400" b="1" dirty="0" smtClean="0">
                <a:solidFill>
                  <a:schemeClr val="bg1"/>
                </a:solidFill>
                <a:latin typeface="+mn-ea"/>
                <a:sym typeface="Wingdings"/>
              </a:rPr>
              <a:t>지식 기반 인증 기술은 </a:t>
            </a:r>
            <a:r>
              <a:rPr lang="ko-KR" altLang="en-US" sz="1400" b="1" dirty="0" err="1" smtClean="0">
                <a:solidFill>
                  <a:schemeClr val="bg1"/>
                </a:solidFill>
                <a:latin typeface="+mn-ea"/>
                <a:sym typeface="Wingdings"/>
              </a:rPr>
              <a:t>본인인증</a:t>
            </a:r>
            <a:r>
              <a:rPr lang="ko-KR" altLang="en-US" sz="1400" b="1" dirty="0" smtClean="0">
                <a:solidFill>
                  <a:schemeClr val="bg1"/>
                </a:solidFill>
                <a:latin typeface="+mn-ea"/>
                <a:sym typeface="Wingdings"/>
              </a:rPr>
              <a:t> 적합성이나 위협 대응</a:t>
            </a:r>
            <a:r>
              <a:rPr lang="en-US" altLang="ko-KR" sz="1400" b="1" dirty="0" smtClean="0">
                <a:solidFill>
                  <a:schemeClr val="bg1"/>
                </a:solidFill>
                <a:latin typeface="+mn-ea"/>
                <a:sym typeface="Wingdings"/>
              </a:rPr>
              <a:t>(</a:t>
            </a:r>
            <a:r>
              <a:rPr lang="ko-KR" altLang="en-US" sz="1400" b="1" dirty="0" smtClean="0">
                <a:solidFill>
                  <a:schemeClr val="bg1"/>
                </a:solidFill>
                <a:latin typeface="+mn-ea"/>
                <a:sym typeface="Wingdings"/>
              </a:rPr>
              <a:t>보안</a:t>
            </a:r>
            <a:r>
              <a:rPr lang="en-US" altLang="ko-KR" sz="1400" b="1" dirty="0" smtClean="0">
                <a:solidFill>
                  <a:schemeClr val="bg1"/>
                </a:solidFill>
                <a:latin typeface="+mn-ea"/>
                <a:sym typeface="Wingdings"/>
              </a:rPr>
              <a:t>) </a:t>
            </a:r>
            <a:r>
              <a:rPr lang="ko-KR" altLang="en-US" sz="1400" b="1" dirty="0" smtClean="0">
                <a:solidFill>
                  <a:schemeClr val="bg1"/>
                </a:solidFill>
                <a:latin typeface="+mn-ea"/>
                <a:sym typeface="Wingdings"/>
              </a:rPr>
              <a:t>기술 측면에서 매우 취약 </a:t>
            </a:r>
            <a:r>
              <a:rPr lang="en-US" altLang="ko-KR" sz="1400" b="1" dirty="0" smtClean="0">
                <a:solidFill>
                  <a:schemeClr val="bg1"/>
                </a:solidFill>
                <a:latin typeface="+mn-ea"/>
                <a:sym typeface="Wingdings"/>
              </a:rPr>
              <a:t>!!!</a:t>
            </a:r>
          </a:p>
        </p:txBody>
      </p:sp>
      <p:sp>
        <p:nvSpPr>
          <p:cNvPr id="17" name="텍스트 개체 틀 1"/>
          <p:cNvSpPr txBox="1">
            <a:spLocks/>
          </p:cNvSpPr>
          <p:nvPr/>
        </p:nvSpPr>
        <p:spPr>
          <a:xfrm>
            <a:off x="6917895" y="698433"/>
            <a:ext cx="2455588" cy="276999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  <a:extrusionClr>
                <a:schemeClr val="tx1"/>
              </a:extrusionClr>
              <a:contourClr>
                <a:schemeClr val="tx1"/>
              </a:contourClr>
            </a:sp3d>
          </a:bodyPr>
          <a:lstStyle>
            <a:lvl1pPr indent="0" defTabSz="914229" latinLnBrk="0">
              <a:spcBef>
                <a:spcPct val="20000"/>
              </a:spcBef>
              <a:buFont typeface="Arial" pitchFamily="34" charset="0"/>
              <a:buNone/>
              <a:defRPr lang="en-US" altLang="ko-KR" sz="1800" b="1" spc="-60" baseline="0" dirty="0">
                <a:ln>
                  <a:noFill/>
                </a:ln>
                <a:solidFill>
                  <a:schemeClr val="accent6"/>
                </a:solidFill>
                <a:latin typeface="+mn-ea"/>
              </a:defRPr>
            </a:lvl1pPr>
            <a:lvl2pPr marL="742811" indent="-285697" defTabSz="914229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2786" indent="-228556" defTabSz="914229">
              <a:spcBef>
                <a:spcPct val="20000"/>
              </a:spcBef>
              <a:buFont typeface="Arial" pitchFamily="34" charset="0"/>
              <a:buChar char="•"/>
              <a:defRPr sz="2500"/>
            </a:lvl3pPr>
            <a:lvl4pPr marL="1599901" indent="-228556" defTabSz="914229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016" indent="-228556" defTabSz="914229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129" indent="-228556" defTabSz="914229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244" indent="-228556" defTabSz="914229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8357" indent="-228556" defTabSz="914229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5473" indent="-228556" defTabSz="914229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algn="r"/>
            <a:r>
              <a:rPr lang="ko-KR" altLang="en-US" dirty="0" smtClean="0"/>
              <a:t>취약한 </a:t>
            </a:r>
            <a:r>
              <a:rPr lang="ko-KR" altLang="en-US" dirty="0" err="1" smtClean="0"/>
              <a:t>인증기술</a:t>
            </a:r>
            <a:r>
              <a:rPr lang="ko-KR" altLang="en-US" dirty="0" smtClean="0"/>
              <a:t> 사용</a:t>
            </a:r>
            <a:endParaRPr lang="ko-KR" altLang="en-US" dirty="0"/>
          </a:p>
        </p:txBody>
      </p:sp>
      <p:pic>
        <p:nvPicPr>
          <p:cNvPr id="18" name="Picture 7" descr="D:\디자인DB\임시\14-박혜희\작업물\icon 추가작업\red\1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872086" y="705614"/>
            <a:ext cx="291600" cy="27677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740749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58" t="12742" r="24959" b="21210"/>
          <a:stretch/>
        </p:blipFill>
        <p:spPr bwMode="auto">
          <a:xfrm>
            <a:off x="649846" y="1618599"/>
            <a:ext cx="6228080" cy="452961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신원접근</a:t>
            </a:r>
            <a:r>
              <a:rPr lang="ko-KR" altLang="en-US" dirty="0"/>
              <a:t> 관련 사고 사례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130" name="텍스트 개체 틀 1"/>
          <p:cNvSpPr>
            <a:spLocks noGrp="1"/>
          </p:cNvSpPr>
          <p:nvPr>
            <p:ph type="body" idx="1"/>
          </p:nvPr>
        </p:nvSpPr>
        <p:spPr>
          <a:xfrm>
            <a:off x="649846" y="1095113"/>
            <a:ext cx="8562520" cy="276999"/>
          </a:xfrm>
        </p:spPr>
        <p:txBody>
          <a:bodyPr/>
          <a:lstStyle/>
          <a:p>
            <a:pPr>
              <a:buClr>
                <a:schemeClr val="accent6"/>
              </a:buClr>
              <a:buSzPct val="100000"/>
            </a:pPr>
            <a:r>
              <a:rPr lang="en-US" altLang="ko-KR" dirty="0"/>
              <a:t>‘</a:t>
            </a:r>
            <a:r>
              <a:rPr lang="ko-KR" altLang="en-US" dirty="0" err="1"/>
              <a:t>인터넷나야나</a:t>
            </a:r>
            <a:r>
              <a:rPr lang="en-US" altLang="ko-KR" dirty="0"/>
              <a:t>’ </a:t>
            </a:r>
            <a:r>
              <a:rPr lang="en-US" altLang="ko-KR" dirty="0" smtClean="0"/>
              <a:t>IDC</a:t>
            </a:r>
            <a:r>
              <a:rPr lang="ko-KR" altLang="en-US" dirty="0" smtClean="0"/>
              <a:t>사업부</a:t>
            </a:r>
            <a:r>
              <a:rPr lang="en-US" altLang="ko-KR" dirty="0" smtClean="0"/>
              <a:t>(</a:t>
            </a:r>
            <a:r>
              <a:rPr lang="ko-KR" altLang="en-US" dirty="0" smtClean="0"/>
              <a:t>코리아</a:t>
            </a:r>
            <a:r>
              <a:rPr lang="en-US" altLang="ko-KR" dirty="0" smtClean="0"/>
              <a:t>IDC) </a:t>
            </a:r>
            <a:r>
              <a:rPr lang="ko-KR" altLang="en-US" dirty="0" err="1" smtClean="0"/>
              <a:t>랜섬웨어</a:t>
            </a:r>
            <a:r>
              <a:rPr lang="ko-KR" altLang="en-US" dirty="0" smtClean="0"/>
              <a:t> </a:t>
            </a:r>
            <a:r>
              <a:rPr lang="ko-KR" altLang="en-US" dirty="0"/>
              <a:t>감염 사태 </a:t>
            </a:r>
            <a:r>
              <a:rPr lang="en-US" altLang="ko-KR" dirty="0"/>
              <a:t>(</a:t>
            </a:r>
            <a:r>
              <a:rPr lang="en-US" altLang="ko-KR" dirty="0" smtClean="0"/>
              <a:t>2017.11.06)</a:t>
            </a:r>
            <a:endParaRPr lang="en-US" altLang="ko-KR" dirty="0"/>
          </a:p>
        </p:txBody>
      </p:sp>
      <p:sp>
        <p:nvSpPr>
          <p:cNvPr id="132" name="직사각형 131"/>
          <p:cNvSpPr/>
          <p:nvPr/>
        </p:nvSpPr>
        <p:spPr>
          <a:xfrm>
            <a:off x="649846" y="6216376"/>
            <a:ext cx="7255482" cy="211148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defTabSz="975022" fontAlgn="base" latinLnBrk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이미지 출처 </a:t>
            </a:r>
            <a:r>
              <a:rPr lang="en-US" altLang="ko-KR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: </a:t>
            </a:r>
            <a:r>
              <a:rPr lang="ko-KR" altLang="en-US" sz="105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보안뉴스</a:t>
            </a:r>
            <a:endParaRPr lang="en-US" altLang="ko-KR" sz="105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Wingdings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90" t="37767" r="42827" b="51199"/>
          <a:stretch/>
        </p:blipFill>
        <p:spPr bwMode="auto">
          <a:xfrm>
            <a:off x="2591793" y="3784877"/>
            <a:ext cx="5227200" cy="99565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cxnSp>
        <p:nvCxnSpPr>
          <p:cNvPr id="155" name="직선 연결선 154"/>
          <p:cNvCxnSpPr/>
          <p:nvPr/>
        </p:nvCxnSpPr>
        <p:spPr>
          <a:xfrm>
            <a:off x="5208058" y="4151527"/>
            <a:ext cx="2610935" cy="0"/>
          </a:xfrm>
          <a:prstGeom prst="line">
            <a:avLst/>
          </a:prstGeom>
          <a:ln w="152400">
            <a:solidFill>
              <a:schemeClr val="accent1">
                <a:lumMod val="60000"/>
                <a:lumOff val="40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직선 연결선 156"/>
          <p:cNvCxnSpPr/>
          <p:nvPr/>
        </p:nvCxnSpPr>
        <p:spPr>
          <a:xfrm>
            <a:off x="2597123" y="4426722"/>
            <a:ext cx="2608270" cy="0"/>
          </a:xfrm>
          <a:prstGeom prst="line">
            <a:avLst/>
          </a:prstGeom>
          <a:ln w="152400">
            <a:solidFill>
              <a:schemeClr val="accent1">
                <a:lumMod val="60000"/>
                <a:lumOff val="40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42" t="67850" r="43041" b="25850"/>
          <a:stretch/>
        </p:blipFill>
        <p:spPr bwMode="auto">
          <a:xfrm>
            <a:off x="2591793" y="3095764"/>
            <a:ext cx="5227200" cy="57142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cxnSp>
        <p:nvCxnSpPr>
          <p:cNvPr id="162" name="직선 연결선 161"/>
          <p:cNvCxnSpPr/>
          <p:nvPr/>
        </p:nvCxnSpPr>
        <p:spPr>
          <a:xfrm>
            <a:off x="2628137" y="3475709"/>
            <a:ext cx="3546232" cy="0"/>
          </a:xfrm>
          <a:prstGeom prst="line">
            <a:avLst/>
          </a:prstGeom>
          <a:ln w="152400">
            <a:solidFill>
              <a:schemeClr val="accent1">
                <a:lumMod val="60000"/>
                <a:lumOff val="40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>
            <a:off x="5458280" y="3225830"/>
            <a:ext cx="2323804" cy="0"/>
          </a:xfrm>
          <a:prstGeom prst="line">
            <a:avLst/>
          </a:prstGeom>
          <a:ln w="152400">
            <a:solidFill>
              <a:schemeClr val="accent1">
                <a:lumMod val="60000"/>
                <a:lumOff val="40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포인트가 16개인 별 40"/>
          <p:cNvSpPr/>
          <p:nvPr/>
        </p:nvSpPr>
        <p:spPr>
          <a:xfrm>
            <a:off x="6297734" y="4390671"/>
            <a:ext cx="3343510" cy="1927688"/>
          </a:xfrm>
          <a:prstGeom prst="star16">
            <a:avLst/>
          </a:prstGeom>
          <a:solidFill>
            <a:srgbClr val="FF00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rtlCol="0" anchor="ctr" anchorCtr="0">
            <a:noAutofit/>
          </a:bodyPr>
          <a:lstStyle/>
          <a:p>
            <a:pPr algn="ctr" latinLnBrk="0"/>
            <a:endParaRPr lang="ko-KR" altLang="en-US" sz="1400" spc="-6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6974086" y="4925283"/>
            <a:ext cx="1998164" cy="861774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400" b="1" dirty="0" smtClean="0">
                <a:solidFill>
                  <a:schemeClr val="bg1"/>
                </a:solidFill>
                <a:latin typeface="+mn-ea"/>
                <a:sym typeface="Wingdings"/>
              </a:rPr>
              <a:t>주요 서버에 대한 불안전한 원격지 접속</a:t>
            </a:r>
            <a:endParaRPr lang="en-US" altLang="ko-KR" sz="1400" b="1" dirty="0">
              <a:solidFill>
                <a:schemeClr val="bg1"/>
              </a:solidFill>
              <a:latin typeface="+mn-ea"/>
              <a:sym typeface="Wingdings"/>
            </a:endParaRPr>
          </a:p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en-US" altLang="ko-KR" sz="1400" b="1" dirty="0" smtClean="0">
                <a:solidFill>
                  <a:schemeClr val="bg1"/>
                </a:solidFill>
                <a:latin typeface="+mn-ea"/>
                <a:sym typeface="Wingdings"/>
              </a:rPr>
              <a:t>-&gt; </a:t>
            </a:r>
            <a:r>
              <a:rPr lang="ko-KR" altLang="en-US" sz="1400" b="1" dirty="0" err="1" smtClean="0">
                <a:solidFill>
                  <a:schemeClr val="bg1"/>
                </a:solidFill>
                <a:latin typeface="+mn-ea"/>
                <a:sym typeface="Wingdings"/>
              </a:rPr>
              <a:t>랜섬웨어</a:t>
            </a:r>
            <a:r>
              <a:rPr lang="ko-KR" altLang="en-US" sz="1400" b="1" dirty="0" smtClean="0">
                <a:solidFill>
                  <a:schemeClr val="bg1"/>
                </a:solidFill>
                <a:latin typeface="+mn-ea"/>
                <a:sym typeface="Wingdings"/>
              </a:rPr>
              <a:t> 유포를 위한 취약점으로 악용</a:t>
            </a:r>
            <a:r>
              <a:rPr lang="en-US" altLang="ko-KR" sz="1400" b="1" dirty="0" smtClean="0">
                <a:solidFill>
                  <a:schemeClr val="bg1"/>
                </a:solidFill>
                <a:latin typeface="+mn-ea"/>
                <a:sym typeface="Wingdings"/>
              </a:rPr>
              <a:t>!!!</a:t>
            </a:r>
            <a:endParaRPr lang="en-US" altLang="ko-KR" sz="1400" b="1" dirty="0">
              <a:solidFill>
                <a:schemeClr val="bg1"/>
              </a:solidFill>
              <a:latin typeface="+mn-ea"/>
              <a:sym typeface="Wingdings"/>
            </a:endParaRPr>
          </a:p>
        </p:txBody>
      </p:sp>
      <p:sp>
        <p:nvSpPr>
          <p:cNvPr id="16" name="텍스트 개체 틀 1"/>
          <p:cNvSpPr txBox="1">
            <a:spLocks/>
          </p:cNvSpPr>
          <p:nvPr/>
        </p:nvSpPr>
        <p:spPr>
          <a:xfrm>
            <a:off x="6111541" y="698433"/>
            <a:ext cx="3261941" cy="276999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  <a:extrusionClr>
                <a:schemeClr val="tx1"/>
              </a:extrusionClr>
              <a:contourClr>
                <a:schemeClr val="tx1"/>
              </a:contourClr>
            </a:sp3d>
          </a:bodyPr>
          <a:lstStyle>
            <a:lvl1pPr indent="0" defTabSz="914229" latinLnBrk="0">
              <a:spcBef>
                <a:spcPct val="20000"/>
              </a:spcBef>
              <a:buFont typeface="Arial" pitchFamily="34" charset="0"/>
              <a:buNone/>
              <a:defRPr lang="en-US" altLang="ko-KR" sz="1800" b="1" spc="-60" baseline="0" dirty="0">
                <a:ln>
                  <a:noFill/>
                </a:ln>
                <a:solidFill>
                  <a:schemeClr val="accent6"/>
                </a:solidFill>
                <a:latin typeface="+mn-ea"/>
              </a:defRPr>
            </a:lvl1pPr>
            <a:lvl2pPr marL="742811" indent="-285697" defTabSz="914229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2786" indent="-228556" defTabSz="914229">
              <a:spcBef>
                <a:spcPct val="20000"/>
              </a:spcBef>
              <a:buFont typeface="Arial" pitchFamily="34" charset="0"/>
              <a:buChar char="•"/>
              <a:defRPr sz="2500"/>
            </a:lvl3pPr>
            <a:lvl4pPr marL="1599901" indent="-228556" defTabSz="914229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016" indent="-228556" defTabSz="914229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129" indent="-228556" defTabSz="914229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244" indent="-228556" defTabSz="914229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8357" indent="-228556" defTabSz="914229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5473" indent="-228556" defTabSz="914229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algn="r"/>
            <a:r>
              <a:rPr lang="ko-KR" altLang="en-US" dirty="0" smtClean="0"/>
              <a:t>불안전한 원격지 접속</a:t>
            </a:r>
            <a:endParaRPr lang="ko-KR" altLang="en-US" dirty="0"/>
          </a:p>
        </p:txBody>
      </p:sp>
      <p:pic>
        <p:nvPicPr>
          <p:cNvPr id="17" name="Picture 8" descr="D:\디자인DB\임시\14-박혜희\작업물\icon 추가작업\red\2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825208" y="705614"/>
            <a:ext cx="292108" cy="26981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36255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모서리가 둥근 직사각형 76"/>
          <p:cNvSpPr/>
          <p:nvPr/>
        </p:nvSpPr>
        <p:spPr>
          <a:xfrm>
            <a:off x="3296816" y="2591911"/>
            <a:ext cx="5941853" cy="3876622"/>
          </a:xfrm>
          <a:prstGeom prst="roundRect">
            <a:avLst>
              <a:gd name="adj" fmla="val 9382"/>
            </a:avLst>
          </a:prstGeom>
          <a:noFill/>
          <a:ln w="28575">
            <a:solidFill>
              <a:srgbClr val="FF0000"/>
            </a:solidFill>
            <a:prstDash val="sysDash"/>
          </a:ln>
        </p:spPr>
        <p:txBody>
          <a:bodyPr wrap="none" lIns="0" tIns="0" rIns="0" bIns="0" rtlCol="0" anchor="ctr" anchorCtr="0">
            <a:noAutofit/>
          </a:bodyPr>
          <a:lstStyle/>
          <a:p>
            <a:pPr algn="ctr" latinLnBrk="0"/>
            <a:endParaRPr lang="ko-KR" altLang="en-US" sz="1400" spc="-6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신원접근</a:t>
            </a:r>
            <a:r>
              <a:rPr lang="ko-KR" altLang="en-US" dirty="0"/>
              <a:t> 관련 사고 사례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2" name="텍스트 개체 틀 1"/>
          <p:cNvSpPr>
            <a:spLocks noGrp="1"/>
          </p:cNvSpPr>
          <p:nvPr>
            <p:ph type="body" idx="1"/>
          </p:nvPr>
        </p:nvSpPr>
        <p:spPr>
          <a:xfrm>
            <a:off x="776543" y="1095113"/>
            <a:ext cx="8676957" cy="276999"/>
          </a:xfrm>
          <a:noFill/>
          <a:ln w="6350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  <a:extrusionClr>
                <a:schemeClr val="tx1"/>
              </a:extrusionClr>
              <a:contourClr>
                <a:schemeClr val="tx1"/>
              </a:contourClr>
            </a:sp3d>
          </a:bodyPr>
          <a:lstStyle/>
          <a:p>
            <a:pPr>
              <a:buClr>
                <a:schemeClr val="accent6"/>
              </a:buClr>
              <a:buSzPct val="100000"/>
            </a:pPr>
            <a:r>
              <a:rPr lang="ko-KR" altLang="en-US" dirty="0" err="1" smtClean="0"/>
              <a:t>평창올림픽</a:t>
            </a:r>
            <a:r>
              <a:rPr lang="ko-KR" altLang="en-US" dirty="0" smtClean="0"/>
              <a:t> 사이버 공격 </a:t>
            </a:r>
            <a:r>
              <a:rPr lang="en-US" altLang="ko-KR" dirty="0" smtClean="0"/>
              <a:t>(2018.2.13)</a:t>
            </a:r>
            <a:endParaRPr lang="ko-KR" altLang="en-US" dirty="0"/>
          </a:p>
        </p:txBody>
      </p:sp>
      <p:sp>
        <p:nvSpPr>
          <p:cNvPr id="17" name="텍스트 개체 틀 1"/>
          <p:cNvSpPr txBox="1">
            <a:spLocks/>
          </p:cNvSpPr>
          <p:nvPr/>
        </p:nvSpPr>
        <p:spPr>
          <a:xfrm>
            <a:off x="7287243" y="698433"/>
            <a:ext cx="2086239" cy="276999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  <a:extrusionClr>
                <a:schemeClr val="tx1"/>
              </a:extrusionClr>
              <a:contourClr>
                <a:schemeClr val="tx1"/>
              </a:contourClr>
            </a:sp3d>
          </a:bodyPr>
          <a:lstStyle>
            <a:lvl1pPr indent="0" defTabSz="914229" latinLnBrk="0">
              <a:spcBef>
                <a:spcPct val="20000"/>
              </a:spcBef>
              <a:buFont typeface="Arial" pitchFamily="34" charset="0"/>
              <a:buNone/>
              <a:defRPr lang="en-US" altLang="ko-KR" sz="1800" b="1" spc="-60" baseline="0" dirty="0">
                <a:ln>
                  <a:noFill/>
                </a:ln>
                <a:solidFill>
                  <a:schemeClr val="accent6"/>
                </a:solidFill>
                <a:latin typeface="+mn-ea"/>
              </a:defRPr>
            </a:lvl1pPr>
            <a:lvl2pPr marL="742811" indent="-285697" defTabSz="914229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2786" indent="-228556" defTabSz="914229">
              <a:spcBef>
                <a:spcPct val="20000"/>
              </a:spcBef>
              <a:buFont typeface="Arial" pitchFamily="34" charset="0"/>
              <a:buChar char="•"/>
              <a:defRPr sz="2500"/>
            </a:lvl3pPr>
            <a:lvl4pPr marL="1599901" indent="-228556" defTabSz="914229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016" indent="-228556" defTabSz="914229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129" indent="-228556" defTabSz="914229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244" indent="-228556" defTabSz="914229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8357" indent="-228556" defTabSz="914229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5473" indent="-228556" defTabSz="914229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algn="r"/>
            <a:r>
              <a:rPr lang="ko-KR" altLang="en-US" dirty="0" smtClean="0"/>
              <a:t>서버 계정 탈취</a:t>
            </a:r>
            <a:endParaRPr lang="ko-KR" altLang="en-US" dirty="0"/>
          </a:p>
        </p:txBody>
      </p:sp>
      <p:pic>
        <p:nvPicPr>
          <p:cNvPr id="18" name="Picture 9" descr="D:\디자인DB\임시\14-박혜희\작업물\icon 추가작업\red\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44396" y="705614"/>
            <a:ext cx="295401" cy="270000"/>
          </a:xfrm>
          <a:prstGeom prst="rect">
            <a:avLst/>
          </a:prstGeom>
          <a:noFill/>
        </p:spPr>
      </p:pic>
      <p:pic>
        <p:nvPicPr>
          <p:cNvPr id="1028" name="Picture 4" descr="공격자는 평창올림픽과 관계된 도메인을 파악하고 공격했다.(자료: 탈로스 블로그)">
            <a:hlinkClick r:id="rId4"/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89"/>
          <a:stretch/>
        </p:blipFill>
        <p:spPr bwMode="auto">
          <a:xfrm>
            <a:off x="1694839" y="1670717"/>
            <a:ext cx="2736304" cy="2126840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5" name="Picture 11" descr="https://d30y9cdsu7xlg0.cloudfront.net/png/851738-200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6254901" y="4739131"/>
            <a:ext cx="9525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11" descr="https://d30y9cdsu7xlg0.cloudfront.net/png/851738-200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7207401" y="4739131"/>
            <a:ext cx="9525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11" descr="https://d30y9cdsu7xlg0.cloudfront.net/png/851738-200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8159901" y="4739131"/>
            <a:ext cx="9525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9" descr="https://d30y9cdsu7xlg0.cloudfront.net/png/65146-200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603188" y="3483107"/>
            <a:ext cx="828092" cy="828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직선 연결선 5"/>
          <p:cNvCxnSpPr/>
          <p:nvPr/>
        </p:nvCxnSpPr>
        <p:spPr>
          <a:xfrm>
            <a:off x="4135128" y="4922389"/>
            <a:ext cx="486054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 flipV="1">
            <a:off x="4135128" y="4212789"/>
            <a:ext cx="576064" cy="41404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아래쪽 화살표 14"/>
          <p:cNvSpPr/>
          <p:nvPr/>
        </p:nvSpPr>
        <p:spPr>
          <a:xfrm rot="16200000" flipH="1">
            <a:off x="1926302" y="4049488"/>
            <a:ext cx="737256" cy="1266460"/>
          </a:xfrm>
          <a:custGeom>
            <a:avLst/>
            <a:gdLst>
              <a:gd name="connsiteX0" fmla="*/ 0 w 458836"/>
              <a:gd name="connsiteY0" fmla="*/ 1230350 h 1459768"/>
              <a:gd name="connsiteX1" fmla="*/ 114709 w 458836"/>
              <a:gd name="connsiteY1" fmla="*/ 1230350 h 1459768"/>
              <a:gd name="connsiteX2" fmla="*/ 114709 w 458836"/>
              <a:gd name="connsiteY2" fmla="*/ 0 h 1459768"/>
              <a:gd name="connsiteX3" fmla="*/ 344127 w 458836"/>
              <a:gd name="connsiteY3" fmla="*/ 0 h 1459768"/>
              <a:gd name="connsiteX4" fmla="*/ 344127 w 458836"/>
              <a:gd name="connsiteY4" fmla="*/ 1230350 h 1459768"/>
              <a:gd name="connsiteX5" fmla="*/ 458836 w 458836"/>
              <a:gd name="connsiteY5" fmla="*/ 1230350 h 1459768"/>
              <a:gd name="connsiteX6" fmla="*/ 229418 w 458836"/>
              <a:gd name="connsiteY6" fmla="*/ 1459768 h 1459768"/>
              <a:gd name="connsiteX7" fmla="*/ 0 w 458836"/>
              <a:gd name="connsiteY7" fmla="*/ 1230350 h 1459768"/>
              <a:gd name="connsiteX0" fmla="*/ 208379 w 667215"/>
              <a:gd name="connsiteY0" fmla="*/ 1413230 h 1642648"/>
              <a:gd name="connsiteX1" fmla="*/ 323088 w 667215"/>
              <a:gd name="connsiteY1" fmla="*/ 1413230 h 1642648"/>
              <a:gd name="connsiteX2" fmla="*/ 0 w 667215"/>
              <a:gd name="connsiteY2" fmla="*/ 0 h 1642648"/>
              <a:gd name="connsiteX3" fmla="*/ 552506 w 667215"/>
              <a:gd name="connsiteY3" fmla="*/ 182880 h 1642648"/>
              <a:gd name="connsiteX4" fmla="*/ 552506 w 667215"/>
              <a:gd name="connsiteY4" fmla="*/ 1413230 h 1642648"/>
              <a:gd name="connsiteX5" fmla="*/ 667215 w 667215"/>
              <a:gd name="connsiteY5" fmla="*/ 1413230 h 1642648"/>
              <a:gd name="connsiteX6" fmla="*/ 437797 w 667215"/>
              <a:gd name="connsiteY6" fmla="*/ 1642648 h 1642648"/>
              <a:gd name="connsiteX7" fmla="*/ 208379 w 667215"/>
              <a:gd name="connsiteY7" fmla="*/ 1413230 h 1642648"/>
              <a:gd name="connsiteX0" fmla="*/ 208379 w 839018"/>
              <a:gd name="connsiteY0" fmla="*/ 1449806 h 1679224"/>
              <a:gd name="connsiteX1" fmla="*/ 323088 w 839018"/>
              <a:gd name="connsiteY1" fmla="*/ 1449806 h 1679224"/>
              <a:gd name="connsiteX2" fmla="*/ 0 w 839018"/>
              <a:gd name="connsiteY2" fmla="*/ 36576 h 1679224"/>
              <a:gd name="connsiteX3" fmla="*/ 839018 w 839018"/>
              <a:gd name="connsiteY3" fmla="*/ 0 h 1679224"/>
              <a:gd name="connsiteX4" fmla="*/ 552506 w 839018"/>
              <a:gd name="connsiteY4" fmla="*/ 1449806 h 1679224"/>
              <a:gd name="connsiteX5" fmla="*/ 667215 w 839018"/>
              <a:gd name="connsiteY5" fmla="*/ 1449806 h 1679224"/>
              <a:gd name="connsiteX6" fmla="*/ 437797 w 839018"/>
              <a:gd name="connsiteY6" fmla="*/ 1679224 h 1679224"/>
              <a:gd name="connsiteX7" fmla="*/ 208379 w 839018"/>
              <a:gd name="connsiteY7" fmla="*/ 1449806 h 1679224"/>
              <a:gd name="connsiteX0" fmla="*/ 208379 w 845114"/>
              <a:gd name="connsiteY0" fmla="*/ 1413230 h 1642648"/>
              <a:gd name="connsiteX1" fmla="*/ 323088 w 845114"/>
              <a:gd name="connsiteY1" fmla="*/ 1413230 h 1642648"/>
              <a:gd name="connsiteX2" fmla="*/ 0 w 845114"/>
              <a:gd name="connsiteY2" fmla="*/ 0 h 1642648"/>
              <a:gd name="connsiteX3" fmla="*/ 845114 w 845114"/>
              <a:gd name="connsiteY3" fmla="*/ 18288 h 1642648"/>
              <a:gd name="connsiteX4" fmla="*/ 552506 w 845114"/>
              <a:gd name="connsiteY4" fmla="*/ 1413230 h 1642648"/>
              <a:gd name="connsiteX5" fmla="*/ 667215 w 845114"/>
              <a:gd name="connsiteY5" fmla="*/ 1413230 h 1642648"/>
              <a:gd name="connsiteX6" fmla="*/ 437797 w 845114"/>
              <a:gd name="connsiteY6" fmla="*/ 1642648 h 1642648"/>
              <a:gd name="connsiteX7" fmla="*/ 208379 w 845114"/>
              <a:gd name="connsiteY7" fmla="*/ 1413230 h 1642648"/>
              <a:gd name="connsiteX0" fmla="*/ 208379 w 845114"/>
              <a:gd name="connsiteY0" fmla="*/ 1425422 h 1654840"/>
              <a:gd name="connsiteX1" fmla="*/ 323088 w 845114"/>
              <a:gd name="connsiteY1" fmla="*/ 1425422 h 1654840"/>
              <a:gd name="connsiteX2" fmla="*/ 0 w 845114"/>
              <a:gd name="connsiteY2" fmla="*/ 12192 h 1654840"/>
              <a:gd name="connsiteX3" fmla="*/ 845114 w 845114"/>
              <a:gd name="connsiteY3" fmla="*/ 0 h 1654840"/>
              <a:gd name="connsiteX4" fmla="*/ 552506 w 845114"/>
              <a:gd name="connsiteY4" fmla="*/ 1425422 h 1654840"/>
              <a:gd name="connsiteX5" fmla="*/ 667215 w 845114"/>
              <a:gd name="connsiteY5" fmla="*/ 1425422 h 1654840"/>
              <a:gd name="connsiteX6" fmla="*/ 437797 w 845114"/>
              <a:gd name="connsiteY6" fmla="*/ 1654840 h 1654840"/>
              <a:gd name="connsiteX7" fmla="*/ 208379 w 845114"/>
              <a:gd name="connsiteY7" fmla="*/ 1425422 h 1654840"/>
              <a:gd name="connsiteX0" fmla="*/ 208379 w 802442"/>
              <a:gd name="connsiteY0" fmla="*/ 1425422 h 1654840"/>
              <a:gd name="connsiteX1" fmla="*/ 323088 w 802442"/>
              <a:gd name="connsiteY1" fmla="*/ 1425422 h 1654840"/>
              <a:gd name="connsiteX2" fmla="*/ 0 w 802442"/>
              <a:gd name="connsiteY2" fmla="*/ 12192 h 1654840"/>
              <a:gd name="connsiteX3" fmla="*/ 802442 w 802442"/>
              <a:gd name="connsiteY3" fmla="*/ 0 h 1654840"/>
              <a:gd name="connsiteX4" fmla="*/ 552506 w 802442"/>
              <a:gd name="connsiteY4" fmla="*/ 1425422 h 1654840"/>
              <a:gd name="connsiteX5" fmla="*/ 667215 w 802442"/>
              <a:gd name="connsiteY5" fmla="*/ 1425422 h 1654840"/>
              <a:gd name="connsiteX6" fmla="*/ 437797 w 802442"/>
              <a:gd name="connsiteY6" fmla="*/ 1654840 h 1654840"/>
              <a:gd name="connsiteX7" fmla="*/ 208379 w 802442"/>
              <a:gd name="connsiteY7" fmla="*/ 1425422 h 1654840"/>
              <a:gd name="connsiteX0" fmla="*/ 208379 w 802442"/>
              <a:gd name="connsiteY0" fmla="*/ 1425422 h 1654840"/>
              <a:gd name="connsiteX1" fmla="*/ 323088 w 802442"/>
              <a:gd name="connsiteY1" fmla="*/ 1425422 h 1654840"/>
              <a:gd name="connsiteX2" fmla="*/ 0 w 802442"/>
              <a:gd name="connsiteY2" fmla="*/ 12192 h 1654840"/>
              <a:gd name="connsiteX3" fmla="*/ 802442 w 802442"/>
              <a:gd name="connsiteY3" fmla="*/ 0 h 1654840"/>
              <a:gd name="connsiteX4" fmla="*/ 552506 w 802442"/>
              <a:gd name="connsiteY4" fmla="*/ 1425422 h 1654840"/>
              <a:gd name="connsiteX5" fmla="*/ 667215 w 802442"/>
              <a:gd name="connsiteY5" fmla="*/ 1425422 h 1654840"/>
              <a:gd name="connsiteX6" fmla="*/ 437797 w 802442"/>
              <a:gd name="connsiteY6" fmla="*/ 1654840 h 1654840"/>
              <a:gd name="connsiteX7" fmla="*/ 208379 w 802442"/>
              <a:gd name="connsiteY7" fmla="*/ 1425422 h 1654840"/>
              <a:gd name="connsiteX0" fmla="*/ 208379 w 802442"/>
              <a:gd name="connsiteY0" fmla="*/ 1425422 h 1654840"/>
              <a:gd name="connsiteX1" fmla="*/ 323088 w 802442"/>
              <a:gd name="connsiteY1" fmla="*/ 1425422 h 1654840"/>
              <a:gd name="connsiteX2" fmla="*/ 0 w 802442"/>
              <a:gd name="connsiteY2" fmla="*/ 12192 h 1654840"/>
              <a:gd name="connsiteX3" fmla="*/ 802442 w 802442"/>
              <a:gd name="connsiteY3" fmla="*/ 0 h 1654840"/>
              <a:gd name="connsiteX4" fmla="*/ 552506 w 802442"/>
              <a:gd name="connsiteY4" fmla="*/ 1425422 h 1654840"/>
              <a:gd name="connsiteX5" fmla="*/ 667215 w 802442"/>
              <a:gd name="connsiteY5" fmla="*/ 1425422 h 1654840"/>
              <a:gd name="connsiteX6" fmla="*/ 437797 w 802442"/>
              <a:gd name="connsiteY6" fmla="*/ 1654840 h 1654840"/>
              <a:gd name="connsiteX7" fmla="*/ 208379 w 802442"/>
              <a:gd name="connsiteY7" fmla="*/ 1425422 h 1654840"/>
              <a:gd name="connsiteX0" fmla="*/ 208379 w 802442"/>
              <a:gd name="connsiteY0" fmla="*/ 1425422 h 1654840"/>
              <a:gd name="connsiteX1" fmla="*/ 323088 w 802442"/>
              <a:gd name="connsiteY1" fmla="*/ 1425422 h 1654840"/>
              <a:gd name="connsiteX2" fmla="*/ 0 w 802442"/>
              <a:gd name="connsiteY2" fmla="*/ 12192 h 1654840"/>
              <a:gd name="connsiteX3" fmla="*/ 802442 w 802442"/>
              <a:gd name="connsiteY3" fmla="*/ 0 h 1654840"/>
              <a:gd name="connsiteX4" fmla="*/ 552506 w 802442"/>
              <a:gd name="connsiteY4" fmla="*/ 1425422 h 1654840"/>
              <a:gd name="connsiteX5" fmla="*/ 667215 w 802442"/>
              <a:gd name="connsiteY5" fmla="*/ 1425422 h 1654840"/>
              <a:gd name="connsiteX6" fmla="*/ 437797 w 802442"/>
              <a:gd name="connsiteY6" fmla="*/ 1654840 h 1654840"/>
              <a:gd name="connsiteX7" fmla="*/ 208379 w 802442"/>
              <a:gd name="connsiteY7" fmla="*/ 1425422 h 1654840"/>
              <a:gd name="connsiteX0" fmla="*/ 208379 w 802442"/>
              <a:gd name="connsiteY0" fmla="*/ 1425422 h 1654840"/>
              <a:gd name="connsiteX1" fmla="*/ 323088 w 802442"/>
              <a:gd name="connsiteY1" fmla="*/ 1425422 h 1654840"/>
              <a:gd name="connsiteX2" fmla="*/ 0 w 802442"/>
              <a:gd name="connsiteY2" fmla="*/ 12192 h 1654840"/>
              <a:gd name="connsiteX3" fmla="*/ 802442 w 802442"/>
              <a:gd name="connsiteY3" fmla="*/ 0 h 1654840"/>
              <a:gd name="connsiteX4" fmla="*/ 552506 w 802442"/>
              <a:gd name="connsiteY4" fmla="*/ 1425422 h 1654840"/>
              <a:gd name="connsiteX5" fmla="*/ 667215 w 802442"/>
              <a:gd name="connsiteY5" fmla="*/ 1425422 h 1654840"/>
              <a:gd name="connsiteX6" fmla="*/ 437797 w 802442"/>
              <a:gd name="connsiteY6" fmla="*/ 1654840 h 1654840"/>
              <a:gd name="connsiteX7" fmla="*/ 208379 w 802442"/>
              <a:gd name="connsiteY7" fmla="*/ 1425422 h 1654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2442" h="1654840">
                <a:moveTo>
                  <a:pt x="208379" y="1425422"/>
                </a:moveTo>
                <a:lnTo>
                  <a:pt x="323088" y="1425422"/>
                </a:lnTo>
                <a:cubicBezTo>
                  <a:pt x="300736" y="936057"/>
                  <a:pt x="314960" y="702725"/>
                  <a:pt x="0" y="12192"/>
                </a:cubicBezTo>
                <a:lnTo>
                  <a:pt x="802442" y="0"/>
                </a:lnTo>
                <a:cubicBezTo>
                  <a:pt x="597210" y="603157"/>
                  <a:pt x="538282" y="950281"/>
                  <a:pt x="552506" y="1425422"/>
                </a:cubicBezTo>
                <a:lnTo>
                  <a:pt x="667215" y="1425422"/>
                </a:lnTo>
                <a:lnTo>
                  <a:pt x="437797" y="1654840"/>
                </a:lnTo>
                <a:lnTo>
                  <a:pt x="208379" y="1425422"/>
                </a:lnTo>
                <a:close/>
              </a:path>
            </a:pathLst>
          </a:cu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6200000" scaled="1"/>
            <a:tileRect/>
          </a:gradFill>
          <a:ln w="127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0" cap="none" spc="-60" normalizeH="0" baseline="0" noProof="0" dirty="0" err="1" smtClean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pic>
        <p:nvPicPr>
          <p:cNvPr id="53" name="Picture 4" descr="Related image">
            <a:hlinkClick r:id="rId8"/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351" y="4222690"/>
            <a:ext cx="920054" cy="920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그룹 12"/>
          <p:cNvGrpSpPr/>
          <p:nvPr/>
        </p:nvGrpSpPr>
        <p:grpSpPr>
          <a:xfrm>
            <a:off x="751806" y="3439406"/>
            <a:ext cx="798572" cy="948906"/>
            <a:chOff x="481924" y="3614469"/>
            <a:chExt cx="798572" cy="948906"/>
          </a:xfrm>
        </p:grpSpPr>
        <p:sp>
          <p:nvSpPr>
            <p:cNvPr id="11" name="모서리가 접힌 도형 10"/>
            <p:cNvSpPr/>
            <p:nvPr/>
          </p:nvSpPr>
          <p:spPr>
            <a:xfrm>
              <a:off x="481924" y="3614469"/>
              <a:ext cx="798572" cy="948906"/>
            </a:xfrm>
            <a:prstGeom prst="foldedCorner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 latinLnBrk="0"/>
              <a:endParaRPr lang="ko-KR" altLang="en-US" sz="1000" spc="-6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485172" y="3911065"/>
              <a:ext cx="792074" cy="123111"/>
            </a:xfrm>
            <a:prstGeom prst="rect">
              <a:avLst/>
            </a:prstGeom>
            <a:noFill/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spAutoFit/>
            </a:bodyPr>
            <a:lstStyle/>
            <a:p>
              <a:pPr algn="ctr" defTabSz="975022" fontAlgn="base" latinLnBrk="0">
                <a:spcBef>
                  <a:spcPct val="0"/>
                </a:spcBef>
                <a:spcAft>
                  <a:spcPct val="0"/>
                </a:spcAft>
                <a:buClr>
                  <a:schemeClr val="tx1">
                    <a:lumMod val="65000"/>
                    <a:lumOff val="35000"/>
                  </a:schemeClr>
                </a:buClr>
                <a:buSzPct val="100000"/>
              </a:pPr>
              <a:r>
                <a:rPr lang="ko-KR" altLang="en-US" sz="800" dirty="0" smtClean="0">
                  <a:solidFill>
                    <a:sysClr val="windowText" lastClr="000000"/>
                  </a:solidFill>
                  <a:latin typeface="+mn-ea"/>
                  <a:sym typeface="Wingdings"/>
                </a:rPr>
                <a:t>사용자</a:t>
              </a:r>
              <a:r>
                <a:rPr lang="ko-KR" altLang="en-US" sz="800" dirty="0">
                  <a:solidFill>
                    <a:sysClr val="windowText" lastClr="000000"/>
                  </a:solidFill>
                  <a:latin typeface="+mn-ea"/>
                  <a:sym typeface="Wingdings"/>
                </a:rPr>
                <a:t>명</a:t>
              </a:r>
              <a:endParaRPr lang="en-US" altLang="ko-KR" sz="800" dirty="0" smtClean="0">
                <a:solidFill>
                  <a:sysClr val="windowText" lastClr="000000"/>
                </a:solidFill>
                <a:latin typeface="+mn-ea"/>
                <a:sym typeface="Wingdings"/>
              </a:endParaRPr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485172" y="4057378"/>
              <a:ext cx="792074" cy="123111"/>
            </a:xfrm>
            <a:prstGeom prst="rect">
              <a:avLst/>
            </a:prstGeom>
            <a:noFill/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spAutoFit/>
            </a:bodyPr>
            <a:lstStyle/>
            <a:p>
              <a:pPr algn="ctr" defTabSz="975022" fontAlgn="base" latinLnBrk="0">
                <a:spcBef>
                  <a:spcPct val="0"/>
                </a:spcBef>
                <a:spcAft>
                  <a:spcPct val="0"/>
                </a:spcAft>
                <a:buClr>
                  <a:schemeClr val="tx1">
                    <a:lumMod val="65000"/>
                    <a:lumOff val="35000"/>
                  </a:schemeClr>
                </a:buClr>
                <a:buSzPct val="100000"/>
              </a:pPr>
              <a:r>
                <a:rPr lang="ko-KR" altLang="en-US" sz="800" dirty="0" err="1" smtClean="0">
                  <a:solidFill>
                    <a:sysClr val="windowText" lastClr="000000"/>
                  </a:solidFill>
                  <a:latin typeface="+mn-ea"/>
                  <a:sym typeface="Wingdings"/>
                </a:rPr>
                <a:t>도메인정보</a:t>
              </a:r>
              <a:endParaRPr lang="en-US" altLang="ko-KR" sz="800" dirty="0" smtClean="0">
                <a:solidFill>
                  <a:sysClr val="windowText" lastClr="000000"/>
                </a:solidFill>
                <a:latin typeface="+mn-ea"/>
                <a:sym typeface="Wingdings"/>
              </a:endParaRPr>
            </a:p>
          </p:txBody>
        </p:sp>
        <p:sp>
          <p:nvSpPr>
            <p:cNvPr id="49" name="직사각형 48"/>
            <p:cNvSpPr/>
            <p:nvPr/>
          </p:nvSpPr>
          <p:spPr>
            <a:xfrm>
              <a:off x="485172" y="4203691"/>
              <a:ext cx="792074" cy="123111"/>
            </a:xfrm>
            <a:prstGeom prst="rect">
              <a:avLst/>
            </a:prstGeom>
            <a:noFill/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spAutoFit/>
            </a:bodyPr>
            <a:lstStyle/>
            <a:p>
              <a:pPr algn="ctr" defTabSz="975022" fontAlgn="base" latinLnBrk="0">
                <a:spcBef>
                  <a:spcPct val="0"/>
                </a:spcBef>
                <a:spcAft>
                  <a:spcPct val="0"/>
                </a:spcAft>
                <a:buClr>
                  <a:schemeClr val="tx1">
                    <a:lumMod val="65000"/>
                    <a:lumOff val="35000"/>
                  </a:schemeClr>
                </a:buClr>
                <a:buSzPct val="100000"/>
              </a:pPr>
              <a:r>
                <a:rPr lang="ko-KR" altLang="en-US" sz="800" dirty="0" err="1" smtClean="0">
                  <a:solidFill>
                    <a:sysClr val="windowText" lastClr="000000"/>
                  </a:solidFill>
                  <a:latin typeface="+mn-ea"/>
                  <a:sym typeface="Wingdings"/>
                </a:rPr>
                <a:t>서버명</a:t>
              </a:r>
              <a:endParaRPr lang="en-US" altLang="ko-KR" sz="800" dirty="0" smtClean="0">
                <a:solidFill>
                  <a:sysClr val="windowText" lastClr="000000"/>
                </a:solidFill>
                <a:latin typeface="+mn-ea"/>
                <a:sym typeface="Wingdings"/>
              </a:endParaRPr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485172" y="4350005"/>
              <a:ext cx="792074" cy="123111"/>
            </a:xfrm>
            <a:prstGeom prst="rect">
              <a:avLst/>
            </a:prstGeom>
            <a:noFill/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spAutoFit/>
            </a:bodyPr>
            <a:lstStyle/>
            <a:p>
              <a:pPr algn="ctr" defTabSz="975022" fontAlgn="base" latinLnBrk="0">
                <a:spcBef>
                  <a:spcPct val="0"/>
                </a:spcBef>
                <a:spcAft>
                  <a:spcPct val="0"/>
                </a:spcAft>
                <a:buClr>
                  <a:schemeClr val="tx1">
                    <a:lumMod val="65000"/>
                    <a:lumOff val="35000"/>
                  </a:schemeClr>
                </a:buClr>
                <a:buSzPct val="100000"/>
              </a:pPr>
              <a:r>
                <a:rPr lang="ko-KR" altLang="en-US" sz="800" dirty="0" err="1" smtClean="0">
                  <a:solidFill>
                    <a:sysClr val="windowText" lastClr="000000"/>
                  </a:solidFill>
                  <a:latin typeface="+mn-ea"/>
                  <a:sym typeface="Wingdings"/>
                </a:rPr>
                <a:t>비밀번호</a:t>
              </a:r>
              <a:endParaRPr lang="en-US" altLang="ko-KR" sz="800" dirty="0" smtClean="0">
                <a:solidFill>
                  <a:sysClr val="windowText" lastClr="000000"/>
                </a:solidFill>
                <a:latin typeface="+mn-ea"/>
                <a:sym typeface="Wingdings"/>
              </a:endParaRPr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485172" y="3660333"/>
              <a:ext cx="792074" cy="184666"/>
            </a:xfrm>
            <a:prstGeom prst="rect">
              <a:avLst/>
            </a:prstGeom>
            <a:noFill/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spAutoFit/>
            </a:bodyPr>
            <a:lstStyle/>
            <a:p>
              <a:pPr algn="ctr" defTabSz="975022" fontAlgn="base" latinLnBrk="0">
                <a:spcBef>
                  <a:spcPct val="0"/>
                </a:spcBef>
                <a:spcAft>
                  <a:spcPct val="0"/>
                </a:spcAft>
                <a:buClr>
                  <a:schemeClr val="tx1">
                    <a:lumMod val="65000"/>
                    <a:lumOff val="35000"/>
                  </a:schemeClr>
                </a:buClr>
                <a:buSzPct val="100000"/>
              </a:pPr>
              <a:r>
                <a:rPr lang="ko-KR" altLang="en-US" sz="1200" b="1" dirty="0" err="1" smtClean="0">
                  <a:solidFill>
                    <a:srgbClr val="FF0000"/>
                  </a:solidFill>
                  <a:latin typeface="+mn-ea"/>
                  <a:sym typeface="Wingdings"/>
                </a:rPr>
                <a:t>정보수집</a:t>
              </a:r>
              <a:endParaRPr lang="en-US" altLang="ko-KR" sz="1200" b="1" dirty="0" smtClean="0">
                <a:solidFill>
                  <a:srgbClr val="FF0000"/>
                </a:solidFill>
                <a:latin typeface="+mn-ea"/>
                <a:sym typeface="Wingdings"/>
              </a:endParaRPr>
            </a:p>
          </p:txBody>
        </p:sp>
      </p:grpSp>
      <p:sp>
        <p:nvSpPr>
          <p:cNvPr id="54" name="직사각형 53"/>
          <p:cNvSpPr/>
          <p:nvPr/>
        </p:nvSpPr>
        <p:spPr>
          <a:xfrm>
            <a:off x="1898892" y="4612115"/>
            <a:ext cx="792074" cy="184666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200" b="1" dirty="0" smtClean="0">
                <a:solidFill>
                  <a:srgbClr val="FF0000"/>
                </a:solidFill>
                <a:latin typeface="+mn-ea"/>
                <a:sym typeface="Wingdings"/>
              </a:rPr>
              <a:t>서버 접근</a:t>
            </a:r>
            <a:endParaRPr lang="en-US" altLang="ko-KR" sz="1200" b="1" dirty="0" smtClean="0">
              <a:solidFill>
                <a:srgbClr val="FF0000"/>
              </a:solidFill>
              <a:latin typeface="+mn-ea"/>
              <a:sym typeface="Wingdings"/>
            </a:endParaRPr>
          </a:p>
        </p:txBody>
      </p:sp>
      <p:pic>
        <p:nvPicPr>
          <p:cNvPr id="1033" name="Picture 9" descr="https://d30y9cdsu7xlg0.cloudfront.net/png/65146-200.png"/>
          <p:cNvPicPr>
            <a:picLocks noChangeAspect="1" noChangeArrowheads="1"/>
          </p:cNvPicPr>
          <p:nvPr/>
        </p:nvPicPr>
        <p:blipFill>
          <a:blip r:embed="rId7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498142" y="4396109"/>
            <a:ext cx="828092" cy="828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포인트가 16개인 별 44"/>
          <p:cNvSpPr/>
          <p:nvPr/>
        </p:nvSpPr>
        <p:spPr>
          <a:xfrm>
            <a:off x="2798118" y="3926234"/>
            <a:ext cx="1337010" cy="939750"/>
          </a:xfrm>
          <a:prstGeom prst="star16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rtlCol="0" anchor="ctr" anchorCtr="0">
            <a:noAutofit/>
          </a:bodyPr>
          <a:lstStyle/>
          <a:p>
            <a:pPr algn="ctr" latinLnBrk="0"/>
            <a:endParaRPr lang="ko-KR" altLang="en-US" sz="1400" spc="-6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2851700" y="4182321"/>
            <a:ext cx="1237204" cy="430887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400" b="1" dirty="0" err="1" smtClean="0">
                <a:solidFill>
                  <a:srgbClr val="FF0000"/>
                </a:solidFill>
                <a:latin typeface="+mn-ea"/>
                <a:sym typeface="Wingdings"/>
              </a:rPr>
              <a:t>악성코드</a:t>
            </a:r>
            <a:endParaRPr lang="en-US" altLang="ko-KR" sz="1400" b="1" dirty="0" smtClean="0">
              <a:solidFill>
                <a:srgbClr val="FF0000"/>
              </a:solidFill>
              <a:latin typeface="+mn-ea"/>
              <a:sym typeface="Wingdings"/>
            </a:endParaRPr>
          </a:p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400" b="1" dirty="0" smtClean="0">
                <a:solidFill>
                  <a:srgbClr val="FF0000"/>
                </a:solidFill>
                <a:latin typeface="+mn-ea"/>
                <a:sym typeface="Wingdings"/>
              </a:rPr>
              <a:t>감</a:t>
            </a:r>
            <a:r>
              <a:rPr lang="ko-KR" altLang="en-US" sz="1400" b="1" dirty="0">
                <a:solidFill>
                  <a:srgbClr val="FF0000"/>
                </a:solidFill>
                <a:latin typeface="+mn-ea"/>
                <a:sym typeface="Wingdings"/>
              </a:rPr>
              <a:t>염</a:t>
            </a:r>
            <a:endParaRPr lang="en-US" altLang="ko-KR" sz="1400" b="1" dirty="0" smtClean="0">
              <a:solidFill>
                <a:srgbClr val="FF0000"/>
              </a:solidFill>
              <a:latin typeface="+mn-ea"/>
              <a:sym typeface="Wingdings"/>
            </a:endParaRPr>
          </a:p>
        </p:txBody>
      </p:sp>
      <p:grpSp>
        <p:nvGrpSpPr>
          <p:cNvPr id="57" name="그룹 56"/>
          <p:cNvGrpSpPr/>
          <p:nvPr/>
        </p:nvGrpSpPr>
        <p:grpSpPr>
          <a:xfrm rot="20916190">
            <a:off x="5250103" y="3315495"/>
            <a:ext cx="1926878" cy="613392"/>
            <a:chOff x="5925105" y="1854221"/>
            <a:chExt cx="1926878" cy="686650"/>
          </a:xfrm>
        </p:grpSpPr>
        <p:sp>
          <p:nvSpPr>
            <p:cNvPr id="58" name="갈매기형 수장 57"/>
            <p:cNvSpPr/>
            <p:nvPr/>
          </p:nvSpPr>
          <p:spPr>
            <a:xfrm flipH="1">
              <a:off x="5925105" y="1854221"/>
              <a:ext cx="1926878" cy="686650"/>
            </a:xfrm>
            <a:prstGeom prst="chevron">
              <a:avLst>
                <a:gd name="adj" fmla="val 30678"/>
              </a:avLst>
            </a:prstGeom>
            <a:solidFill>
              <a:srgbClr val="FF0000">
                <a:alpha val="60000"/>
              </a:srgb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 latinLnBrk="0"/>
              <a:endParaRPr lang="ko-KR" altLang="en-US" sz="1100" spc="-6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6177675" y="1935268"/>
              <a:ext cx="1647223" cy="507831"/>
            </a:xfrm>
            <a:prstGeom prst="rect">
              <a:avLst/>
            </a:prstGeom>
            <a:noFill/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spAutoFit/>
            </a:bodyPr>
            <a:lstStyle/>
            <a:p>
              <a:pPr marL="171450" indent="-171450" defTabSz="975022" fontAlgn="base" latinLnBrk="0">
                <a:spcBef>
                  <a:spcPct val="0"/>
                </a:spcBef>
                <a:spcAft>
                  <a:spcPct val="0"/>
                </a:spcAft>
                <a:buClr>
                  <a:schemeClr val="bg1"/>
                </a:buClr>
                <a:buSzPct val="100000"/>
                <a:buFont typeface="Wingdings" panose="05000000000000000000" pitchFamily="2" charset="2"/>
                <a:buChar char="ü"/>
              </a:pPr>
              <a:r>
                <a:rPr lang="ko-KR" altLang="en-US" sz="1100" b="1" dirty="0" smtClean="0">
                  <a:solidFill>
                    <a:schemeClr val="bg1"/>
                  </a:solidFill>
                  <a:latin typeface="+mn-ea"/>
                  <a:sym typeface="Wingdings"/>
                </a:rPr>
                <a:t>서버 부팅 방해</a:t>
              </a:r>
              <a:endParaRPr lang="en-US" altLang="ko-KR" sz="1100" b="1" dirty="0" smtClean="0">
                <a:solidFill>
                  <a:schemeClr val="bg1"/>
                </a:solidFill>
                <a:latin typeface="+mn-ea"/>
                <a:sym typeface="Wingdings"/>
              </a:endParaRPr>
            </a:p>
            <a:p>
              <a:pPr marL="171450" indent="-171450" defTabSz="975022" fontAlgn="base" latinLnBrk="0">
                <a:spcBef>
                  <a:spcPct val="0"/>
                </a:spcBef>
                <a:spcAft>
                  <a:spcPct val="0"/>
                </a:spcAft>
                <a:buClr>
                  <a:schemeClr val="bg1"/>
                </a:buClr>
                <a:buSzPct val="100000"/>
                <a:buFont typeface="Wingdings" panose="05000000000000000000" pitchFamily="2" charset="2"/>
                <a:buChar char="ü"/>
              </a:pPr>
              <a:r>
                <a:rPr lang="ko-KR" altLang="en-US" sz="1100" b="1" dirty="0" smtClean="0">
                  <a:solidFill>
                    <a:schemeClr val="bg1"/>
                  </a:solidFill>
                  <a:latin typeface="+mn-ea"/>
                  <a:sym typeface="Wingdings"/>
                </a:rPr>
                <a:t>시스템 복구 방해</a:t>
              </a:r>
              <a:endParaRPr lang="en-US" altLang="ko-KR" sz="1100" b="1" dirty="0">
                <a:solidFill>
                  <a:schemeClr val="bg1"/>
                </a:solidFill>
                <a:latin typeface="+mn-ea"/>
                <a:sym typeface="Wingdings"/>
              </a:endParaRPr>
            </a:p>
            <a:p>
              <a:pPr marL="171450" indent="-171450" defTabSz="975022" fontAlgn="base" latinLnBrk="0">
                <a:spcBef>
                  <a:spcPct val="0"/>
                </a:spcBef>
                <a:spcAft>
                  <a:spcPct val="0"/>
                </a:spcAft>
                <a:buClr>
                  <a:schemeClr val="bg1"/>
                </a:buClr>
                <a:buSzPct val="100000"/>
                <a:buFont typeface="Wingdings" panose="05000000000000000000" pitchFamily="2" charset="2"/>
                <a:buChar char="ü"/>
              </a:pPr>
              <a:r>
                <a:rPr lang="ko-KR" altLang="en-US" sz="1100" b="1" dirty="0" smtClean="0">
                  <a:solidFill>
                    <a:schemeClr val="bg1"/>
                  </a:solidFill>
                  <a:latin typeface="+mn-ea"/>
                  <a:sym typeface="Wingdings"/>
                </a:rPr>
                <a:t>이벤트 로그 삭제</a:t>
              </a:r>
              <a:endParaRPr lang="en-US" altLang="ko-KR" sz="1100" b="1" dirty="0" smtClean="0">
                <a:solidFill>
                  <a:schemeClr val="bg1"/>
                </a:solidFill>
                <a:latin typeface="+mn-ea"/>
                <a:sym typeface="Wingdings"/>
              </a:endParaRPr>
            </a:p>
          </p:txBody>
        </p:sp>
      </p:grpSp>
      <p:grpSp>
        <p:nvGrpSpPr>
          <p:cNvPr id="60" name="그룹 59"/>
          <p:cNvGrpSpPr/>
          <p:nvPr/>
        </p:nvGrpSpPr>
        <p:grpSpPr>
          <a:xfrm rot="20916190">
            <a:off x="6044737" y="4364950"/>
            <a:ext cx="2188604" cy="446058"/>
            <a:chOff x="5925105" y="1947881"/>
            <a:chExt cx="2188604" cy="499332"/>
          </a:xfrm>
        </p:grpSpPr>
        <p:sp>
          <p:nvSpPr>
            <p:cNvPr id="61" name="갈매기형 수장 60"/>
            <p:cNvSpPr/>
            <p:nvPr/>
          </p:nvSpPr>
          <p:spPr>
            <a:xfrm flipH="1">
              <a:off x="5925105" y="1947881"/>
              <a:ext cx="2188604" cy="499332"/>
            </a:xfrm>
            <a:prstGeom prst="chevron">
              <a:avLst>
                <a:gd name="adj" fmla="val 30678"/>
              </a:avLst>
            </a:prstGeom>
            <a:solidFill>
              <a:srgbClr val="FF0000">
                <a:alpha val="60000"/>
              </a:srgb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 latinLnBrk="0"/>
              <a:endParaRPr lang="ko-KR" altLang="en-US" sz="1100" spc="-6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  <p:sp>
          <p:nvSpPr>
            <p:cNvPr id="62" name="직사각형 61"/>
            <p:cNvSpPr/>
            <p:nvPr/>
          </p:nvSpPr>
          <p:spPr>
            <a:xfrm>
              <a:off x="6177675" y="2019907"/>
              <a:ext cx="1819461" cy="338554"/>
            </a:xfrm>
            <a:prstGeom prst="rect">
              <a:avLst/>
            </a:prstGeom>
            <a:noFill/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spAutoFit/>
            </a:bodyPr>
            <a:lstStyle/>
            <a:p>
              <a:pPr marL="171450" indent="-171450" defTabSz="975022" fontAlgn="base" latinLnBrk="0">
                <a:spcBef>
                  <a:spcPct val="0"/>
                </a:spcBef>
                <a:spcAft>
                  <a:spcPct val="0"/>
                </a:spcAft>
                <a:buClr>
                  <a:schemeClr val="bg1"/>
                </a:buClr>
                <a:buSzPct val="100000"/>
                <a:buFont typeface="Wingdings" panose="05000000000000000000" pitchFamily="2" charset="2"/>
                <a:buChar char="ü"/>
              </a:pPr>
              <a:r>
                <a:rPr lang="ko-KR" altLang="en-US" sz="1100" b="1" dirty="0" smtClean="0">
                  <a:solidFill>
                    <a:schemeClr val="bg1"/>
                  </a:solidFill>
                  <a:latin typeface="+mn-ea"/>
                  <a:sym typeface="Wingdings"/>
                </a:rPr>
                <a:t>주요 호스트 파괴</a:t>
              </a:r>
              <a:endParaRPr lang="en-US" altLang="ko-KR" sz="1100" b="1" dirty="0" smtClean="0">
                <a:solidFill>
                  <a:schemeClr val="bg1"/>
                </a:solidFill>
                <a:latin typeface="+mn-ea"/>
                <a:sym typeface="Wingdings"/>
              </a:endParaRPr>
            </a:p>
            <a:p>
              <a:pPr marL="171450" indent="-171450" defTabSz="975022" fontAlgn="base" latinLnBrk="0">
                <a:spcBef>
                  <a:spcPct val="0"/>
                </a:spcBef>
                <a:spcAft>
                  <a:spcPct val="0"/>
                </a:spcAft>
                <a:buClr>
                  <a:schemeClr val="bg1"/>
                </a:buClr>
                <a:buSzPct val="100000"/>
                <a:buFont typeface="Wingdings" panose="05000000000000000000" pitchFamily="2" charset="2"/>
                <a:buChar char="ü"/>
              </a:pPr>
              <a:r>
                <a:rPr lang="ko-KR" altLang="en-US" sz="1100" b="1" dirty="0" err="1" smtClean="0">
                  <a:solidFill>
                    <a:schemeClr val="bg1"/>
                  </a:solidFill>
                  <a:latin typeface="+mn-ea"/>
                  <a:sym typeface="Wingdings"/>
                </a:rPr>
                <a:t>오프라인</a:t>
              </a:r>
              <a:r>
                <a:rPr lang="ko-KR" altLang="en-US" sz="1100" b="1" dirty="0" smtClean="0">
                  <a:solidFill>
                    <a:schemeClr val="bg1"/>
                  </a:solidFill>
                  <a:latin typeface="+mn-ea"/>
                  <a:sym typeface="Wingdings"/>
                </a:rPr>
                <a:t> 상태로 고립</a:t>
              </a:r>
              <a:endParaRPr lang="en-US" altLang="ko-KR" sz="1100" b="1" dirty="0" smtClean="0">
                <a:solidFill>
                  <a:schemeClr val="bg1"/>
                </a:solidFill>
                <a:latin typeface="+mn-ea"/>
                <a:sym typeface="Wingdings"/>
              </a:endParaRPr>
            </a:p>
          </p:txBody>
        </p:sp>
      </p:grpSp>
      <p:sp>
        <p:nvSpPr>
          <p:cNvPr id="63" name="덧셈 기호 62"/>
          <p:cNvSpPr/>
          <p:nvPr/>
        </p:nvSpPr>
        <p:spPr>
          <a:xfrm rot="2700000" flipH="1">
            <a:off x="5542396" y="4649068"/>
            <a:ext cx="536510" cy="536510"/>
          </a:xfrm>
          <a:prstGeom prst="mathPlus">
            <a:avLst>
              <a:gd name="adj1" fmla="val 11435"/>
            </a:avLst>
          </a:prstGeom>
          <a:solidFill>
            <a:srgbClr val="FF0000"/>
          </a:solidFill>
          <a:ln>
            <a:noFill/>
          </a:ln>
        </p:spPr>
        <p:txBody>
          <a:bodyPr wrap="none" lIns="0" tIns="0" rIns="0" bIns="0" rtlCol="0" anchor="ctr" anchorCtr="0">
            <a:noAutofit/>
          </a:bodyPr>
          <a:lstStyle/>
          <a:p>
            <a:pPr algn="ctr" latinLnBrk="0"/>
            <a:endParaRPr lang="ko-KR" altLang="en-US" sz="1400" spc="-6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64" name="직사각형 63"/>
          <p:cNvSpPr/>
          <p:nvPr/>
        </p:nvSpPr>
        <p:spPr>
          <a:xfrm>
            <a:off x="2112099" y="2376468"/>
            <a:ext cx="1901783" cy="430887"/>
          </a:xfrm>
          <a:prstGeom prst="rect">
            <a:avLst/>
          </a:prstGeom>
          <a:noFill/>
          <a:ln w="1270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400" b="1" dirty="0">
                <a:ln w="3175">
                  <a:noFill/>
                </a:ln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  <a:latin typeface="+mn-ea"/>
                <a:sym typeface="Wingdings"/>
              </a:rPr>
              <a:t>경기 방해 목적의 </a:t>
            </a:r>
            <a:r>
              <a:rPr lang="ko-KR" altLang="en-US" sz="1400" b="1" dirty="0" err="1">
                <a:ln w="3175">
                  <a:noFill/>
                </a:ln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  <a:latin typeface="+mn-ea"/>
                <a:sym typeface="Wingdings"/>
              </a:rPr>
              <a:t>파괴형</a:t>
            </a:r>
            <a:r>
              <a:rPr lang="ko-KR" altLang="en-US" sz="1400" b="1" dirty="0">
                <a:ln w="3175">
                  <a:noFill/>
                </a:ln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  <a:latin typeface="+mn-ea"/>
                <a:sym typeface="Wingdings"/>
              </a:rPr>
              <a:t> </a:t>
            </a:r>
            <a:r>
              <a:rPr lang="ko-KR" altLang="en-US" sz="1400" b="1" dirty="0" err="1">
                <a:ln w="3175">
                  <a:noFill/>
                </a:ln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  <a:latin typeface="+mn-ea"/>
                <a:sym typeface="Wingdings"/>
              </a:rPr>
              <a:t>악성코드</a:t>
            </a:r>
            <a:endParaRPr lang="ko-KR" altLang="en-US" sz="1400" b="1" dirty="0">
              <a:ln w="3175">
                <a:noFill/>
              </a:ln>
              <a:solidFill>
                <a:srgbClr val="FF0000"/>
              </a:solidFill>
              <a:effectLst>
                <a:glow rad="101600">
                  <a:schemeClr val="bg1"/>
                </a:glow>
              </a:effectLst>
              <a:latin typeface="+mn-ea"/>
              <a:sym typeface="Wingdings"/>
            </a:endParaRPr>
          </a:p>
        </p:txBody>
      </p:sp>
      <p:pic>
        <p:nvPicPr>
          <p:cNvPr id="1039" name="Picture 15" descr="olympic venue에 대한 이미지 검색결과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213542" y="5653026"/>
            <a:ext cx="1019108" cy="675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7" name="직사각형 66"/>
          <p:cNvSpPr/>
          <p:nvPr/>
        </p:nvSpPr>
        <p:spPr>
          <a:xfrm>
            <a:off x="6089964" y="5584383"/>
            <a:ext cx="1237204" cy="307777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en-US" altLang="ko-KR" sz="1000" b="1" dirty="0" smtClean="0">
                <a:solidFill>
                  <a:schemeClr val="bg1"/>
                </a:solidFill>
                <a:effectLst>
                  <a:glow rad="139700">
                    <a:schemeClr val="tx1"/>
                  </a:glow>
                </a:effectLst>
                <a:latin typeface="+mn-ea"/>
                <a:sym typeface="Wingdings"/>
              </a:rPr>
              <a:t>Olympic</a:t>
            </a:r>
          </a:p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en-US" altLang="ko-KR" sz="1000" b="1" dirty="0" smtClean="0">
                <a:solidFill>
                  <a:schemeClr val="bg1"/>
                </a:solidFill>
                <a:effectLst>
                  <a:glow rad="139700">
                    <a:schemeClr val="tx1"/>
                  </a:glow>
                </a:effectLst>
                <a:latin typeface="+mn-ea"/>
                <a:sym typeface="Wingdings"/>
              </a:rPr>
              <a:t>Venue</a:t>
            </a:r>
            <a:endParaRPr lang="en-US" altLang="ko-KR" sz="1000" b="1" dirty="0" smtClean="0">
              <a:solidFill>
                <a:schemeClr val="bg1"/>
              </a:solidFill>
              <a:effectLst>
                <a:glow rad="139700">
                  <a:schemeClr val="tx1"/>
                </a:glow>
              </a:effectLst>
              <a:latin typeface="+mn-ea"/>
              <a:sym typeface="Wingdings"/>
            </a:endParaRPr>
          </a:p>
        </p:txBody>
      </p:sp>
      <p:pic>
        <p:nvPicPr>
          <p:cNvPr id="68" name="Picture 15" descr="olympic venue에 대한 이미지 검색결과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147143" y="5653026"/>
            <a:ext cx="1019108" cy="675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직사각형 68"/>
          <p:cNvSpPr/>
          <p:nvPr/>
        </p:nvSpPr>
        <p:spPr>
          <a:xfrm>
            <a:off x="7023565" y="5584383"/>
            <a:ext cx="1237204" cy="307777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en-US" altLang="ko-KR" sz="1000" b="1" dirty="0" smtClean="0">
                <a:solidFill>
                  <a:schemeClr val="bg1"/>
                </a:solidFill>
                <a:effectLst>
                  <a:glow rad="139700">
                    <a:schemeClr val="tx1"/>
                  </a:glow>
                </a:effectLst>
                <a:latin typeface="+mn-ea"/>
                <a:sym typeface="Wingdings"/>
              </a:rPr>
              <a:t>Olympic</a:t>
            </a:r>
          </a:p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en-US" altLang="ko-KR" sz="1000" b="1" dirty="0" smtClean="0">
                <a:solidFill>
                  <a:schemeClr val="bg1"/>
                </a:solidFill>
                <a:effectLst>
                  <a:glow rad="139700">
                    <a:schemeClr val="tx1"/>
                  </a:glow>
                </a:effectLst>
                <a:latin typeface="+mn-ea"/>
                <a:sym typeface="Wingdings"/>
              </a:rPr>
              <a:t>Venue</a:t>
            </a:r>
            <a:endParaRPr lang="en-US" altLang="ko-KR" sz="1000" b="1" dirty="0" smtClean="0">
              <a:solidFill>
                <a:schemeClr val="bg1"/>
              </a:solidFill>
              <a:effectLst>
                <a:glow rad="139700">
                  <a:schemeClr val="tx1"/>
                </a:glow>
              </a:effectLst>
              <a:latin typeface="+mn-ea"/>
              <a:sym typeface="Wingdings"/>
            </a:endParaRPr>
          </a:p>
        </p:txBody>
      </p:sp>
      <p:pic>
        <p:nvPicPr>
          <p:cNvPr id="70" name="Picture 15" descr="olympic venue에 대한 이미지 검색결과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125043" y="5653026"/>
            <a:ext cx="1019108" cy="675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직사각형 70"/>
          <p:cNvSpPr/>
          <p:nvPr/>
        </p:nvSpPr>
        <p:spPr>
          <a:xfrm>
            <a:off x="8001465" y="5584383"/>
            <a:ext cx="1237204" cy="307777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en-US" altLang="ko-KR" sz="1000" b="1" dirty="0" smtClean="0">
                <a:solidFill>
                  <a:schemeClr val="bg1"/>
                </a:solidFill>
                <a:effectLst>
                  <a:glow rad="139700">
                    <a:schemeClr val="tx1"/>
                  </a:glow>
                </a:effectLst>
                <a:latin typeface="+mn-ea"/>
                <a:sym typeface="Wingdings"/>
              </a:rPr>
              <a:t>Olympic</a:t>
            </a:r>
          </a:p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en-US" altLang="ko-KR" sz="1000" b="1" dirty="0" smtClean="0">
                <a:solidFill>
                  <a:schemeClr val="bg1"/>
                </a:solidFill>
                <a:effectLst>
                  <a:glow rad="139700">
                    <a:schemeClr val="tx1"/>
                  </a:glow>
                </a:effectLst>
                <a:latin typeface="+mn-ea"/>
                <a:sym typeface="Wingdings"/>
              </a:rPr>
              <a:t>Venue</a:t>
            </a:r>
            <a:endParaRPr lang="en-US" altLang="ko-KR" sz="1000" b="1" dirty="0" smtClean="0">
              <a:solidFill>
                <a:schemeClr val="bg1"/>
              </a:solidFill>
              <a:effectLst>
                <a:glow rad="139700">
                  <a:schemeClr val="tx1"/>
                </a:glow>
              </a:effectLst>
              <a:latin typeface="+mn-ea"/>
              <a:sym typeface="Wingdings"/>
            </a:endParaRPr>
          </a:p>
        </p:txBody>
      </p:sp>
      <p:sp>
        <p:nvSpPr>
          <p:cNvPr id="78" name="직사각형 77"/>
          <p:cNvSpPr/>
          <p:nvPr/>
        </p:nvSpPr>
        <p:spPr>
          <a:xfrm>
            <a:off x="5260966" y="2699633"/>
            <a:ext cx="2123238" cy="215444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4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sym typeface="Wingdings"/>
              </a:rPr>
              <a:t>평창올림픽</a:t>
            </a:r>
            <a:r>
              <a:rPr lang="ko-KR" alt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sym typeface="Wingdings"/>
              </a:rPr>
              <a:t> </a:t>
            </a:r>
            <a:r>
              <a:rPr lang="ko-KR" altLang="en-US" sz="14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sym typeface="Wingdings"/>
              </a:rPr>
              <a:t>대회통신망</a:t>
            </a:r>
            <a:endParaRPr lang="en-US" altLang="ko-KR" sz="1400" b="1" dirty="0" smtClean="0">
              <a:solidFill>
                <a:schemeClr val="tx1">
                  <a:lumMod val="50000"/>
                  <a:lumOff val="50000"/>
                </a:schemeClr>
              </a:solidFill>
              <a:latin typeface="+mn-ea"/>
              <a:sym typeface="Wingdings"/>
            </a:endParaRPr>
          </a:p>
        </p:txBody>
      </p:sp>
    </p:spTree>
    <p:extLst>
      <p:ext uri="{BB962C8B-B14F-4D97-AF65-F5344CB8AC3E}">
        <p14:creationId xmlns:p14="http://schemas.microsoft.com/office/powerpoint/2010/main" val="3423710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0" descr="D:\디자인DB\임시\14-박혜희\작업물\icon 추가작업\red\4.png"/>
          <p:cNvPicPr preferRelativeResize="0"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03721" y="705614"/>
            <a:ext cx="295200" cy="270000"/>
          </a:xfrm>
          <a:prstGeom prst="rect">
            <a:avLst/>
          </a:prstGeom>
          <a:noFill/>
        </p:spPr>
      </p:pic>
      <p:sp>
        <p:nvSpPr>
          <p:cNvPr id="30" name="타원 29"/>
          <p:cNvSpPr/>
          <p:nvPr/>
        </p:nvSpPr>
        <p:spPr>
          <a:xfrm>
            <a:off x="1367558" y="2365435"/>
            <a:ext cx="3187802" cy="3187801"/>
          </a:xfrm>
          <a:prstGeom prst="ellipse">
            <a:avLst/>
          </a:prstGeom>
          <a:solidFill>
            <a:schemeClr val="bg1">
              <a:lumMod val="95000"/>
            </a:schemeClr>
          </a:solidFill>
          <a:ln w="57150">
            <a:solidFill>
              <a:srgbClr val="FF0000"/>
            </a:solidFill>
          </a:ln>
          <a:effectLst>
            <a:outerShdw blurRad="304800" sx="106000" sy="106000" algn="ctr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rtlCol="0" anchor="ctr" anchorCtr="0">
            <a:noAutofit/>
          </a:bodyPr>
          <a:lstStyle/>
          <a:p>
            <a:pPr algn="ctr" latinLnBrk="0"/>
            <a:endParaRPr lang="ko-KR" altLang="en-US" sz="1400" spc="-6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44" name="직사각형 43"/>
          <p:cNvSpPr/>
          <p:nvPr/>
        </p:nvSpPr>
        <p:spPr>
          <a:xfrm rot="18900000">
            <a:off x="1977695" y="3588335"/>
            <a:ext cx="1967526" cy="1107996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en-US" altLang="ko-KR" sz="7200" b="1" dirty="0" smtClean="0">
                <a:ln w="57150"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bg1"/>
                </a:solidFill>
                <a:latin typeface="+mn-ea"/>
                <a:sym typeface="Wingdings"/>
              </a:rPr>
              <a:t>MFA</a:t>
            </a:r>
          </a:p>
        </p:txBody>
      </p:sp>
      <p:sp>
        <p:nvSpPr>
          <p:cNvPr id="35" name="직사각형 34"/>
          <p:cNvSpPr/>
          <p:nvPr/>
        </p:nvSpPr>
        <p:spPr>
          <a:xfrm>
            <a:off x="1376544" y="3526779"/>
            <a:ext cx="3178816" cy="1231106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600" b="1" dirty="0">
                <a:solidFill>
                  <a:schemeClr val="tx1"/>
                </a:solidFill>
                <a:latin typeface="+mn-ea"/>
                <a:sym typeface="Wingdings"/>
              </a:rPr>
              <a:t>사용자의 소지품에 기반한 </a:t>
            </a:r>
            <a:r>
              <a:rPr lang="ko-KR" altLang="en-US" sz="1600" b="1" u="sng" dirty="0" err="1">
                <a:solidFill>
                  <a:srgbClr val="FF0000"/>
                </a:solidFill>
                <a:latin typeface="+mn-ea"/>
                <a:sym typeface="Wingdings"/>
              </a:rPr>
              <a:t>소지기반</a:t>
            </a:r>
            <a:r>
              <a:rPr lang="ko-KR" altLang="en-US" sz="1600" b="1" u="sng" dirty="0">
                <a:solidFill>
                  <a:srgbClr val="FF0000"/>
                </a:solidFill>
                <a:latin typeface="+mn-ea"/>
                <a:sym typeface="Wingdings"/>
              </a:rPr>
              <a:t> 인증</a:t>
            </a:r>
            <a:r>
              <a:rPr lang="en-US" altLang="ko-KR" sz="1600" b="1" dirty="0" smtClean="0">
                <a:solidFill>
                  <a:schemeClr val="tx1"/>
                </a:solidFill>
                <a:latin typeface="+mn-ea"/>
                <a:sym typeface="Wingdings"/>
              </a:rPr>
              <a:t>,</a:t>
            </a:r>
          </a:p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600" b="1" dirty="0" smtClean="0">
                <a:solidFill>
                  <a:schemeClr val="tx1"/>
                </a:solidFill>
                <a:latin typeface="+mn-ea"/>
                <a:sym typeface="Wingdings"/>
              </a:rPr>
              <a:t>사용자의 </a:t>
            </a:r>
            <a:r>
              <a:rPr lang="ko-KR" altLang="en-US" sz="1600" b="1" dirty="0">
                <a:solidFill>
                  <a:schemeClr val="tx1"/>
                </a:solidFill>
                <a:latin typeface="+mn-ea"/>
                <a:sym typeface="Wingdings"/>
              </a:rPr>
              <a:t>생리학적</a:t>
            </a:r>
            <a:r>
              <a:rPr lang="en-US" altLang="ko-KR" sz="1600" b="1" dirty="0">
                <a:solidFill>
                  <a:schemeClr val="tx1"/>
                </a:solidFill>
                <a:latin typeface="+mn-ea"/>
                <a:sym typeface="Wingdings"/>
              </a:rPr>
              <a:t>, </a:t>
            </a:r>
            <a:r>
              <a:rPr lang="ko-KR" altLang="en-US" sz="1600" b="1" dirty="0" err="1">
                <a:solidFill>
                  <a:schemeClr val="tx1"/>
                </a:solidFill>
                <a:latin typeface="+mn-ea"/>
                <a:sym typeface="Wingdings"/>
              </a:rPr>
              <a:t>행동학적</a:t>
            </a:r>
            <a:r>
              <a:rPr lang="ko-KR" altLang="en-US" sz="1600" b="1" dirty="0">
                <a:solidFill>
                  <a:schemeClr val="tx1"/>
                </a:solidFill>
                <a:latin typeface="+mn-ea"/>
                <a:sym typeface="Wingdings"/>
              </a:rPr>
              <a:t> 특성에 </a:t>
            </a:r>
            <a:r>
              <a:rPr lang="ko-KR" altLang="en-US" sz="1600" b="1" dirty="0" smtClean="0">
                <a:solidFill>
                  <a:schemeClr val="tx1"/>
                </a:solidFill>
                <a:latin typeface="+mn-ea"/>
                <a:sym typeface="Wingdings"/>
              </a:rPr>
              <a:t>기반한</a:t>
            </a:r>
            <a:r>
              <a:rPr lang="en-US" altLang="ko-KR" sz="1600" b="1" dirty="0" smtClean="0">
                <a:solidFill>
                  <a:schemeClr val="tx1"/>
                </a:solidFill>
                <a:latin typeface="+mn-ea"/>
                <a:sym typeface="Wingdings"/>
              </a:rPr>
              <a:t/>
            </a:r>
            <a:br>
              <a:rPr lang="en-US" altLang="ko-KR" sz="1600" b="1" dirty="0" smtClean="0">
                <a:solidFill>
                  <a:schemeClr val="tx1"/>
                </a:solidFill>
                <a:latin typeface="+mn-ea"/>
                <a:sym typeface="Wingdings"/>
              </a:rPr>
            </a:br>
            <a:r>
              <a:rPr lang="ko-KR" altLang="en-US" sz="1600" b="1" u="sng" dirty="0" smtClean="0">
                <a:solidFill>
                  <a:srgbClr val="FF0000"/>
                </a:solidFill>
                <a:latin typeface="+mn-ea"/>
                <a:sym typeface="Wingdings"/>
              </a:rPr>
              <a:t>생체 </a:t>
            </a:r>
            <a:r>
              <a:rPr lang="ko-KR" altLang="en-US" sz="1600" b="1" u="sng" dirty="0">
                <a:solidFill>
                  <a:srgbClr val="FF0000"/>
                </a:solidFill>
                <a:latin typeface="+mn-ea"/>
                <a:sym typeface="Wingdings"/>
              </a:rPr>
              <a:t>기반 인증 </a:t>
            </a:r>
            <a:r>
              <a:rPr lang="ko-KR" altLang="en-US" sz="1600" b="1" dirty="0" smtClean="0">
                <a:solidFill>
                  <a:schemeClr val="tx1"/>
                </a:solidFill>
                <a:latin typeface="+mn-ea"/>
                <a:sym typeface="Wingdings"/>
              </a:rPr>
              <a:t>필</a:t>
            </a:r>
            <a:r>
              <a:rPr lang="ko-KR" altLang="en-US" sz="1600" b="1" dirty="0">
                <a:solidFill>
                  <a:schemeClr val="tx1"/>
                </a:solidFill>
                <a:latin typeface="+mn-ea"/>
                <a:sym typeface="Wingdings"/>
              </a:rPr>
              <a:t>요</a:t>
            </a:r>
            <a:endParaRPr lang="en-US" altLang="ko-KR" sz="1600" b="1" dirty="0">
              <a:solidFill>
                <a:schemeClr val="tx1"/>
              </a:solidFill>
              <a:latin typeface="+mn-ea"/>
              <a:sym typeface="Wingdings"/>
            </a:endParaRPr>
          </a:p>
        </p:txBody>
      </p:sp>
      <p:sp>
        <p:nvSpPr>
          <p:cNvPr id="38" name="현 37"/>
          <p:cNvSpPr/>
          <p:nvPr/>
        </p:nvSpPr>
        <p:spPr>
          <a:xfrm>
            <a:off x="1372050" y="2355156"/>
            <a:ext cx="3187802" cy="3187801"/>
          </a:xfrm>
          <a:prstGeom prst="chord">
            <a:avLst>
              <a:gd name="adj1" fmla="val 12676126"/>
              <a:gd name="adj2" fmla="val 19681620"/>
            </a:avLst>
          </a:prstGeom>
          <a:solidFill>
            <a:srgbClr val="FF0000"/>
          </a:solidFill>
          <a:ln>
            <a:noFill/>
          </a:ln>
        </p:spPr>
        <p:txBody>
          <a:bodyPr wrap="none" lIns="0" tIns="0" rIns="0" bIns="0" rtlCol="0" anchor="ctr" anchorCtr="0">
            <a:noAutofit/>
          </a:bodyPr>
          <a:lstStyle/>
          <a:p>
            <a:pPr algn="ctr" latinLnBrk="0"/>
            <a:endParaRPr lang="ko-KR" altLang="en-US" sz="1400" spc="-6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2207247" y="2778945"/>
            <a:ext cx="1508426" cy="246221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600" b="1" dirty="0" smtClean="0">
                <a:solidFill>
                  <a:schemeClr val="bg1"/>
                </a:solidFill>
                <a:latin typeface="+mn-ea"/>
                <a:sym typeface="Wingdings"/>
              </a:rPr>
              <a:t>근본적 </a:t>
            </a:r>
            <a:r>
              <a:rPr lang="ko-KR" altLang="en-US" sz="1600" b="1" dirty="0" err="1" smtClean="0">
                <a:solidFill>
                  <a:schemeClr val="bg1"/>
                </a:solidFill>
                <a:latin typeface="+mn-ea"/>
                <a:sym typeface="Wingdings"/>
              </a:rPr>
              <a:t>해결방안</a:t>
            </a:r>
            <a:endParaRPr lang="en-US" altLang="ko-KR" sz="1600" b="1" dirty="0" smtClean="0">
              <a:solidFill>
                <a:schemeClr val="bg1"/>
              </a:solidFill>
              <a:latin typeface="+mn-ea"/>
              <a:sym typeface="Wingdings"/>
            </a:endParaRPr>
          </a:p>
        </p:txBody>
      </p:sp>
      <p:grpSp>
        <p:nvGrpSpPr>
          <p:cNvPr id="33" name="그룹 32"/>
          <p:cNvGrpSpPr/>
          <p:nvPr/>
        </p:nvGrpSpPr>
        <p:grpSpPr>
          <a:xfrm>
            <a:off x="5241032" y="2355156"/>
            <a:ext cx="3192294" cy="3198080"/>
            <a:chOff x="1712640" y="2700863"/>
            <a:chExt cx="2502130" cy="2506666"/>
          </a:xfrm>
          <a:effectLst>
            <a:outerShdw blurRad="304800" sx="106000" sy="106000" algn="ctr" rotWithShape="0">
              <a:prstClr val="black">
                <a:alpha val="40000"/>
              </a:prstClr>
            </a:outerShdw>
          </a:effectLst>
        </p:grpSpPr>
        <p:sp>
          <p:nvSpPr>
            <p:cNvPr id="34" name="타원 33"/>
            <p:cNvSpPr/>
            <p:nvPr/>
          </p:nvSpPr>
          <p:spPr>
            <a:xfrm>
              <a:off x="1712640" y="2708920"/>
              <a:ext cx="2498609" cy="249860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57150">
              <a:solidFill>
                <a:srgbClr val="FF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 latinLnBrk="0"/>
              <a:endParaRPr lang="ko-KR" altLang="en-US" sz="1400" spc="-6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1719683" y="3619186"/>
              <a:ext cx="2491566" cy="964945"/>
            </a:xfrm>
            <a:prstGeom prst="rect">
              <a:avLst/>
            </a:prstGeom>
            <a:noFill/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spAutoFit/>
            </a:bodyPr>
            <a:lstStyle/>
            <a:p>
              <a:pPr algn="ctr" defTabSz="975022" fontAlgn="base" latinLnBrk="0">
                <a:spcBef>
                  <a:spcPct val="0"/>
                </a:spcBef>
                <a:spcAft>
                  <a:spcPct val="0"/>
                </a:spcAft>
                <a:buClr>
                  <a:schemeClr val="tx1">
                    <a:lumMod val="65000"/>
                    <a:lumOff val="35000"/>
                  </a:schemeClr>
                </a:buClr>
                <a:buSzPct val="100000"/>
              </a:pPr>
              <a:r>
                <a:rPr lang="ko-KR" altLang="en-US" sz="1600" b="1" dirty="0" err="1" smtClean="0">
                  <a:solidFill>
                    <a:schemeClr val="tx1"/>
                  </a:solidFill>
                  <a:latin typeface="+mn-ea"/>
                  <a:sym typeface="Wingdings"/>
                </a:rPr>
                <a:t>외부사용자의</a:t>
              </a:r>
              <a:r>
                <a:rPr lang="ko-KR" altLang="en-US" sz="1600" b="1" dirty="0" smtClean="0">
                  <a:solidFill>
                    <a:schemeClr val="tx1"/>
                  </a:solidFill>
                  <a:latin typeface="+mn-ea"/>
                  <a:sym typeface="Wingdings"/>
                </a:rPr>
                <a:t> </a:t>
              </a:r>
              <a:r>
                <a:rPr lang="ko-KR" altLang="en-US" sz="1600" b="1" dirty="0" err="1" smtClean="0">
                  <a:solidFill>
                    <a:schemeClr val="tx1"/>
                  </a:solidFill>
                  <a:latin typeface="+mn-ea"/>
                  <a:sym typeface="Wingdings"/>
                </a:rPr>
                <a:t>원격접속에</a:t>
              </a:r>
              <a:r>
                <a:rPr lang="ko-KR" altLang="en-US" sz="1600" b="1" dirty="0" smtClean="0">
                  <a:solidFill>
                    <a:schemeClr val="tx1"/>
                  </a:solidFill>
                  <a:latin typeface="+mn-ea"/>
                  <a:sym typeface="Wingdings"/>
                </a:rPr>
                <a:t> 대한</a:t>
              </a:r>
              <a:endParaRPr lang="en-US" altLang="ko-KR" sz="1600" b="1" dirty="0" smtClean="0">
                <a:solidFill>
                  <a:schemeClr val="tx1"/>
                </a:solidFill>
                <a:latin typeface="+mn-ea"/>
                <a:sym typeface="Wingdings"/>
              </a:endParaRPr>
            </a:p>
            <a:p>
              <a:pPr algn="ctr" defTabSz="975022" fontAlgn="base" latinLnBrk="0">
                <a:spcBef>
                  <a:spcPct val="0"/>
                </a:spcBef>
                <a:spcAft>
                  <a:spcPct val="0"/>
                </a:spcAft>
                <a:buClr>
                  <a:schemeClr val="tx1">
                    <a:lumMod val="65000"/>
                    <a:lumOff val="35000"/>
                  </a:schemeClr>
                </a:buClr>
                <a:buSzPct val="100000"/>
              </a:pPr>
              <a:r>
                <a:rPr lang="ko-KR" altLang="en-US" sz="1600" b="1" dirty="0" smtClean="0">
                  <a:solidFill>
                    <a:schemeClr val="tx1"/>
                  </a:solidFill>
                  <a:latin typeface="+mn-ea"/>
                  <a:sym typeface="Wingdings"/>
                </a:rPr>
                <a:t>실시간 모니터링을 통한</a:t>
              </a:r>
              <a:endParaRPr lang="en-US" altLang="ko-KR" sz="1600" b="1" dirty="0" smtClean="0">
                <a:solidFill>
                  <a:schemeClr val="tx1"/>
                </a:solidFill>
                <a:latin typeface="+mn-ea"/>
                <a:sym typeface="Wingdings"/>
              </a:endParaRPr>
            </a:p>
            <a:p>
              <a:pPr algn="ctr" defTabSz="975022" fontAlgn="base" latinLnBrk="0">
                <a:spcBef>
                  <a:spcPct val="0"/>
                </a:spcBef>
                <a:spcAft>
                  <a:spcPct val="0"/>
                </a:spcAft>
                <a:buClr>
                  <a:schemeClr val="tx1">
                    <a:lumMod val="65000"/>
                    <a:lumOff val="35000"/>
                  </a:schemeClr>
                </a:buClr>
                <a:buSzPct val="100000"/>
              </a:pPr>
              <a:r>
                <a:rPr lang="ko-KR" altLang="en-US" sz="1600" b="1" u="sng" dirty="0" smtClean="0">
                  <a:solidFill>
                    <a:srgbClr val="FF0000"/>
                  </a:solidFill>
                  <a:latin typeface="+mn-ea"/>
                  <a:sym typeface="Wingdings"/>
                </a:rPr>
                <a:t>접속 및 </a:t>
              </a:r>
              <a:r>
                <a:rPr lang="ko-KR" altLang="en-US" sz="1600" b="1" u="sng" dirty="0" err="1" smtClean="0">
                  <a:solidFill>
                    <a:srgbClr val="FF0000"/>
                  </a:solidFill>
                  <a:latin typeface="+mn-ea"/>
                  <a:sym typeface="Wingdings"/>
                </a:rPr>
                <a:t>활동이력</a:t>
              </a:r>
              <a:r>
                <a:rPr lang="ko-KR" altLang="en-US" sz="1600" b="1" u="sng" dirty="0" smtClean="0">
                  <a:solidFill>
                    <a:srgbClr val="FF0000"/>
                  </a:solidFill>
                  <a:latin typeface="+mn-ea"/>
                  <a:sym typeface="Wingdings"/>
                </a:rPr>
                <a:t> 관리</a:t>
              </a:r>
              <a:r>
                <a:rPr lang="ko-KR" altLang="en-US" sz="1600" b="1" u="sng" dirty="0" smtClean="0">
                  <a:solidFill>
                    <a:schemeClr val="tx1"/>
                  </a:solidFill>
                  <a:latin typeface="+mn-ea"/>
                  <a:sym typeface="Wingdings"/>
                </a:rPr>
                <a:t> </a:t>
              </a:r>
              <a:r>
                <a:rPr lang="ko-KR" altLang="en-US" sz="1600" b="1" dirty="0" smtClean="0">
                  <a:solidFill>
                    <a:schemeClr val="tx1"/>
                  </a:solidFill>
                  <a:latin typeface="+mn-ea"/>
                  <a:sym typeface="Wingdings"/>
                </a:rPr>
                <a:t>및</a:t>
              </a:r>
              <a:endParaRPr lang="en-US" altLang="ko-KR" sz="1600" b="1" dirty="0" smtClean="0">
                <a:solidFill>
                  <a:schemeClr val="tx1"/>
                </a:solidFill>
                <a:latin typeface="+mn-ea"/>
                <a:sym typeface="Wingdings"/>
              </a:endParaRPr>
            </a:p>
            <a:p>
              <a:pPr algn="ctr" defTabSz="975022" fontAlgn="base" latinLnBrk="0">
                <a:spcBef>
                  <a:spcPct val="0"/>
                </a:spcBef>
                <a:spcAft>
                  <a:spcPct val="0"/>
                </a:spcAft>
                <a:buClr>
                  <a:schemeClr val="tx1">
                    <a:lumMod val="65000"/>
                    <a:lumOff val="35000"/>
                  </a:schemeClr>
                </a:buClr>
                <a:buSzPct val="100000"/>
              </a:pPr>
              <a:r>
                <a:rPr lang="ko-KR" altLang="en-US" sz="1600" b="1" dirty="0" err="1" smtClean="0">
                  <a:solidFill>
                    <a:schemeClr val="tx1"/>
                  </a:solidFill>
                  <a:latin typeface="+mn-ea"/>
                  <a:sym typeface="Wingdings"/>
                </a:rPr>
                <a:t>보안정책에</a:t>
              </a:r>
              <a:r>
                <a:rPr lang="ko-KR" altLang="en-US" sz="1600" b="1" dirty="0" smtClean="0">
                  <a:solidFill>
                    <a:schemeClr val="tx1"/>
                  </a:solidFill>
                  <a:latin typeface="+mn-ea"/>
                  <a:sym typeface="Wingdings"/>
                </a:rPr>
                <a:t> 기반한</a:t>
              </a:r>
              <a:endParaRPr lang="en-US" altLang="ko-KR" sz="1600" b="1" dirty="0" smtClean="0">
                <a:solidFill>
                  <a:schemeClr val="tx1"/>
                </a:solidFill>
                <a:latin typeface="+mn-ea"/>
                <a:sym typeface="Wingdings"/>
              </a:endParaRPr>
            </a:p>
            <a:p>
              <a:pPr algn="ctr" defTabSz="975022" fontAlgn="base" latinLnBrk="0">
                <a:spcBef>
                  <a:spcPct val="0"/>
                </a:spcBef>
                <a:spcAft>
                  <a:spcPct val="0"/>
                </a:spcAft>
                <a:buClr>
                  <a:schemeClr val="tx1">
                    <a:lumMod val="65000"/>
                    <a:lumOff val="35000"/>
                  </a:schemeClr>
                </a:buClr>
                <a:buSzPct val="100000"/>
              </a:pPr>
              <a:r>
                <a:rPr lang="ko-KR" altLang="en-US" sz="1600" b="1" u="sng" dirty="0" smtClean="0">
                  <a:solidFill>
                    <a:srgbClr val="FF0000"/>
                  </a:solidFill>
                  <a:latin typeface="+mn-ea"/>
                  <a:sym typeface="Wingdings"/>
                </a:rPr>
                <a:t>명령 수행 통제 </a:t>
              </a:r>
              <a:r>
                <a:rPr lang="ko-KR" altLang="en-US" sz="1600" b="1" dirty="0" smtClean="0">
                  <a:solidFill>
                    <a:schemeClr val="tx1"/>
                  </a:solidFill>
                  <a:latin typeface="+mn-ea"/>
                  <a:sym typeface="Wingdings"/>
                </a:rPr>
                <a:t>필요</a:t>
              </a:r>
              <a:r>
                <a:rPr lang="ko-KR" altLang="en-US" sz="1600" b="1" dirty="0" smtClean="0">
                  <a:solidFill>
                    <a:srgbClr val="FF0000"/>
                  </a:solidFill>
                  <a:latin typeface="+mn-ea"/>
                  <a:sym typeface="Wingdings"/>
                </a:rPr>
                <a:t> </a:t>
              </a:r>
              <a:endParaRPr lang="en-US" altLang="ko-KR" sz="1600" b="1" dirty="0">
                <a:solidFill>
                  <a:srgbClr val="FF0000"/>
                </a:solidFill>
                <a:latin typeface="+mn-ea"/>
                <a:sym typeface="Wingdings"/>
              </a:endParaRPr>
            </a:p>
          </p:txBody>
        </p:sp>
        <p:sp>
          <p:nvSpPr>
            <p:cNvPr id="40" name="현 39"/>
            <p:cNvSpPr/>
            <p:nvPr/>
          </p:nvSpPr>
          <p:spPr>
            <a:xfrm>
              <a:off x="1716161" y="2700863"/>
              <a:ext cx="2498609" cy="2498609"/>
            </a:xfrm>
            <a:prstGeom prst="chord">
              <a:avLst>
                <a:gd name="adj1" fmla="val 12676126"/>
                <a:gd name="adj2" fmla="val 19681620"/>
              </a:avLst>
            </a:prstGeom>
            <a:solidFill>
              <a:srgbClr val="FF0000"/>
            </a:solidFill>
            <a:ln>
              <a:noFill/>
            </a:ln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 latinLnBrk="0"/>
              <a:endParaRPr lang="ko-KR" altLang="en-US" sz="1400" spc="-6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2370791" y="3033030"/>
              <a:ext cx="1182309" cy="192989"/>
            </a:xfrm>
            <a:prstGeom prst="rect">
              <a:avLst/>
            </a:prstGeom>
            <a:noFill/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>
              <a:spAutoFit/>
            </a:bodyPr>
            <a:lstStyle/>
            <a:p>
              <a:pPr algn="ctr" defTabSz="975022" fontAlgn="base" latinLnBrk="0">
                <a:spcBef>
                  <a:spcPct val="0"/>
                </a:spcBef>
                <a:spcAft>
                  <a:spcPct val="0"/>
                </a:spcAft>
                <a:buClr>
                  <a:schemeClr val="tx1">
                    <a:lumMod val="65000"/>
                    <a:lumOff val="35000"/>
                  </a:schemeClr>
                </a:buClr>
                <a:buSzPct val="100000"/>
              </a:pPr>
              <a:r>
                <a:rPr lang="ko-KR" altLang="en-US" sz="1600" b="1" dirty="0" smtClean="0">
                  <a:solidFill>
                    <a:schemeClr val="bg1"/>
                  </a:solidFill>
                  <a:latin typeface="+mn-ea"/>
                  <a:sym typeface="Wingdings"/>
                </a:rPr>
                <a:t>근본적 </a:t>
              </a:r>
              <a:r>
                <a:rPr lang="ko-KR" altLang="en-US" sz="1600" b="1" dirty="0" err="1" smtClean="0">
                  <a:solidFill>
                    <a:schemeClr val="bg1"/>
                  </a:solidFill>
                  <a:latin typeface="+mn-ea"/>
                  <a:sym typeface="Wingdings"/>
                </a:rPr>
                <a:t>해결방안</a:t>
              </a:r>
              <a:endParaRPr lang="en-US" altLang="ko-KR" sz="1600" b="1" dirty="0" smtClean="0">
                <a:solidFill>
                  <a:schemeClr val="bg1"/>
                </a:solidFill>
                <a:latin typeface="+mn-ea"/>
                <a:sym typeface="Wingdings"/>
              </a:endParaRPr>
            </a:p>
          </p:txBody>
        </p:sp>
      </p:grpSp>
      <p:pic>
        <p:nvPicPr>
          <p:cNvPr id="43" name="Picture 8" descr="D:\디자인DB\임시\14-박혜희\작업물\icon 추가작업\red\2.png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6680775" y="2500344"/>
            <a:ext cx="292108" cy="269818"/>
          </a:xfrm>
          <a:prstGeom prst="rect">
            <a:avLst/>
          </a:prstGeom>
          <a:noFill/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신원접근</a:t>
            </a:r>
            <a:r>
              <a:rPr lang="ko-KR" altLang="en-US" dirty="0"/>
              <a:t> 관련 사고 사례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2" name="텍스트 개체 틀 1"/>
          <p:cNvSpPr>
            <a:spLocks noGrp="1"/>
          </p:cNvSpPr>
          <p:nvPr>
            <p:ph type="body" idx="1"/>
          </p:nvPr>
        </p:nvSpPr>
        <p:spPr>
          <a:xfrm>
            <a:off x="776543" y="1095113"/>
            <a:ext cx="8339757" cy="553998"/>
          </a:xfrm>
          <a:noFill/>
          <a:ln w="6350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  <a:extrusionClr>
                <a:schemeClr val="tx1"/>
              </a:extrusionClr>
              <a:contourClr>
                <a:schemeClr val="tx1"/>
              </a:contourClr>
            </a:sp3d>
          </a:bodyPr>
          <a:lstStyle/>
          <a:p>
            <a:r>
              <a:rPr lang="ko-KR" alt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랜섬웨어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유포 방지를 위해선 </a:t>
            </a:r>
            <a:r>
              <a:rPr lang="ko-KR" alt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접근계정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탈취에 따른 비인가 접근을 원천 차단하고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</a:t>
            </a:r>
            <a:b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보안사고 발생 시 </a:t>
            </a:r>
            <a:r>
              <a:rPr lang="ko-KR" alt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원격사용자의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접근 및 활동 이력을 추적할 수 있는 대안 필요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32" name="Picture 7" descr="D:\디자인DB\임시\14-박혜희\작업물\icon 추가작업\red\1.png"/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2832495" y="2481829"/>
            <a:ext cx="266914" cy="253347"/>
          </a:xfrm>
          <a:prstGeom prst="rect">
            <a:avLst/>
          </a:prstGeom>
          <a:noFill/>
        </p:spPr>
      </p:pic>
      <p:sp>
        <p:nvSpPr>
          <p:cNvPr id="17" name="텍스트 개체 틀 1"/>
          <p:cNvSpPr txBox="1">
            <a:spLocks/>
          </p:cNvSpPr>
          <p:nvPr/>
        </p:nvSpPr>
        <p:spPr>
          <a:xfrm>
            <a:off x="7287243" y="698433"/>
            <a:ext cx="2086239" cy="276999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  <a:extrusionClr>
                <a:schemeClr val="tx1"/>
              </a:extrusionClr>
              <a:contourClr>
                <a:schemeClr val="tx1"/>
              </a:contourClr>
            </a:sp3d>
          </a:bodyPr>
          <a:lstStyle>
            <a:lvl1pPr indent="0" defTabSz="914229" latinLnBrk="0">
              <a:spcBef>
                <a:spcPct val="20000"/>
              </a:spcBef>
              <a:buFont typeface="Arial" pitchFamily="34" charset="0"/>
              <a:buNone/>
              <a:defRPr lang="en-US" altLang="ko-KR" sz="1800" b="1" spc="-60" baseline="0" dirty="0">
                <a:ln>
                  <a:noFill/>
                </a:ln>
                <a:solidFill>
                  <a:schemeClr val="accent6"/>
                </a:solidFill>
                <a:latin typeface="+mn-ea"/>
              </a:defRPr>
            </a:lvl1pPr>
            <a:lvl2pPr marL="742811" indent="-285697" defTabSz="914229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2786" indent="-228556" defTabSz="914229">
              <a:spcBef>
                <a:spcPct val="20000"/>
              </a:spcBef>
              <a:buFont typeface="Arial" pitchFamily="34" charset="0"/>
              <a:buChar char="•"/>
              <a:defRPr sz="2500"/>
            </a:lvl3pPr>
            <a:lvl4pPr marL="1599901" indent="-228556" defTabSz="914229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016" indent="-228556" defTabSz="914229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129" indent="-228556" defTabSz="914229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244" indent="-228556" defTabSz="914229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8357" indent="-228556" defTabSz="914229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5473" indent="-228556" defTabSz="914229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algn="r"/>
            <a:r>
              <a:rPr lang="ko-KR" altLang="en-US" dirty="0" smtClean="0"/>
              <a:t>시사점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85913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76537" y="621262"/>
            <a:ext cx="8335614" cy="369332"/>
          </a:xfrm>
        </p:spPr>
        <p:txBody>
          <a:bodyPr/>
          <a:lstStyle/>
          <a:p>
            <a:r>
              <a:rPr lang="en-US" altLang="ko-KR" sz="2400" spc="-60" dirty="0" err="1" smtClean="0">
                <a:effectLst>
                  <a:glow rad="63500">
                    <a:srgbClr val="FFFFFF">
                      <a:alpha val="40000"/>
                    </a:srgbClr>
                  </a:glow>
                </a:effectLst>
              </a:rPr>
              <a:t>IAM</a:t>
            </a:r>
            <a:r>
              <a:rPr lang="en-US" altLang="ko-KR" sz="2400" spc="-60" dirty="0" smtClean="0">
                <a:effectLst>
                  <a:glow rad="63500">
                    <a:srgbClr val="FFFFFF">
                      <a:alpha val="40000"/>
                    </a:srgbClr>
                  </a:glow>
                </a:effectLst>
              </a:rPr>
              <a:t> Wiz Stick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71703" y="702265"/>
            <a:ext cx="468831" cy="276999"/>
          </a:xfrm>
        </p:spPr>
        <p:txBody>
          <a:bodyPr wrap="square" lIns="0" tIns="0" rIns="0" bIns="0" anchor="ctr" anchorCtr="0">
            <a:spAutoFit/>
          </a:bodyPr>
          <a:lstStyle/>
          <a:p>
            <a:r>
              <a:rPr lang="en-US" altLang="ko-KR" sz="1800" spc="-60" dirty="0"/>
              <a:t>3</a:t>
            </a:r>
            <a:endParaRPr lang="ko-KR" altLang="en-US" sz="1800" spc="-60" dirty="0"/>
          </a:p>
        </p:txBody>
      </p:sp>
      <p:sp>
        <p:nvSpPr>
          <p:cNvPr id="7" name="텍스트 개체 틀 1"/>
          <p:cNvSpPr txBox="1">
            <a:spLocks/>
          </p:cNvSpPr>
          <p:nvPr/>
        </p:nvSpPr>
        <p:spPr>
          <a:xfrm>
            <a:off x="776543" y="1095113"/>
            <a:ext cx="8820973" cy="609398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  <a:extrusionClr>
                <a:schemeClr val="tx1"/>
              </a:extrusionClr>
              <a:contourClr>
                <a:schemeClr val="tx1"/>
              </a:contourClr>
            </a:sp3d>
          </a:bodyPr>
          <a:lstStyle>
            <a:lvl1pPr indent="0" defTabSz="914229" latinLnBrk="0">
              <a:spcBef>
                <a:spcPct val="20000"/>
              </a:spcBef>
              <a:buFont typeface="Arial" pitchFamily="34" charset="0"/>
              <a:buNone/>
              <a:defRPr lang="en-US" altLang="ko-KR" sz="1800" b="1" spc="-60" baseline="0" dirty="0">
                <a:ln>
                  <a:noFill/>
                </a:ln>
                <a:solidFill>
                  <a:schemeClr val="accent6"/>
                </a:solidFill>
                <a:latin typeface="+mn-ea"/>
              </a:defRPr>
            </a:lvl1pPr>
            <a:lvl2pPr marL="742811" indent="-285697" defTabSz="914229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2786" indent="-228556" defTabSz="914229">
              <a:spcBef>
                <a:spcPct val="20000"/>
              </a:spcBef>
              <a:buFont typeface="Arial" pitchFamily="34" charset="0"/>
              <a:buChar char="•"/>
              <a:defRPr sz="2500"/>
            </a:lvl3pPr>
            <a:lvl4pPr marL="1599901" indent="-228556" defTabSz="914229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016" indent="-228556" defTabSz="914229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129" indent="-228556" defTabSz="914229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244" indent="-228556" defTabSz="914229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8357" indent="-228556" defTabSz="914229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5473" indent="-228556" defTabSz="914229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생체인증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및 </a:t>
            </a:r>
            <a:r>
              <a:rPr lang="en-US" altLang="ko-KR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HSM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을 이용한 네트워크 장비 접근 제어  → </a:t>
            </a:r>
            <a:r>
              <a:rPr lang="ko-KR" altLang="en-US" dirty="0"/>
              <a:t>비인가 접근 원천 차단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네트워크 장비에 대한 원격 접속 중계 → </a:t>
            </a:r>
            <a:r>
              <a:rPr lang="ko-KR" altLang="en-US" dirty="0"/>
              <a:t>모든 운영자의 접속 및 활동 이력 관리</a:t>
            </a:r>
          </a:p>
        </p:txBody>
      </p:sp>
      <p:sp>
        <p:nvSpPr>
          <p:cNvPr id="6" name="모서리가 둥근 직사각형 5"/>
          <p:cNvSpPr/>
          <p:nvPr/>
        </p:nvSpPr>
        <p:spPr>
          <a:xfrm>
            <a:off x="623161" y="2203055"/>
            <a:ext cx="2491909" cy="2849746"/>
          </a:xfrm>
          <a:prstGeom prst="roundRect">
            <a:avLst>
              <a:gd name="adj" fmla="val 9382"/>
            </a:avLst>
          </a:prstGeom>
          <a:noFill/>
          <a:ln w="19050">
            <a:solidFill>
              <a:srgbClr val="FF0000"/>
            </a:solidFill>
            <a:prstDash val="sysDash"/>
          </a:ln>
        </p:spPr>
        <p:txBody>
          <a:bodyPr wrap="square" lIns="0" tIns="0" rIns="0" bIns="0" rtlCol="0" anchor="ctr" anchorCtr="0">
            <a:spAutoFit/>
          </a:bodyPr>
          <a:lstStyle/>
          <a:p>
            <a:pPr algn="ctr" latinLnBrk="0"/>
            <a:endParaRPr lang="ko-KR" altLang="en-US" sz="1400" spc="-6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4123214" y="3483540"/>
            <a:ext cx="828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10800000" flipH="1">
            <a:off x="1478340" y="3341385"/>
            <a:ext cx="828092" cy="3978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모서리가 둥근 직사각형 9"/>
          <p:cNvSpPr/>
          <p:nvPr/>
        </p:nvSpPr>
        <p:spPr>
          <a:xfrm>
            <a:off x="5303148" y="2203055"/>
            <a:ext cx="3986607" cy="3192363"/>
          </a:xfrm>
          <a:prstGeom prst="roundRect">
            <a:avLst>
              <a:gd name="adj" fmla="val 5222"/>
            </a:avLst>
          </a:prstGeom>
          <a:solidFill>
            <a:schemeClr val="bg1"/>
          </a:solidFill>
          <a:ln w="19050">
            <a:solidFill>
              <a:schemeClr val="bg1">
                <a:lumMod val="50000"/>
              </a:schemeClr>
            </a:solidFill>
            <a:prstDash val="solid"/>
          </a:ln>
        </p:spPr>
        <p:txBody>
          <a:bodyPr wrap="none" lIns="0" tIns="0" rIns="0" bIns="0" rtlCol="0" anchor="ctr" anchorCtr="0">
            <a:noAutofit/>
          </a:bodyPr>
          <a:lstStyle/>
          <a:p>
            <a:pPr algn="ctr" latinLnBrk="0"/>
            <a:endParaRPr lang="ko-KR" altLang="en-US" sz="1400" spc="-6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cxnSp>
        <p:nvCxnSpPr>
          <p:cNvPr id="11" name="직선 연결선 10"/>
          <p:cNvCxnSpPr>
            <a:stCxn id="21" idx="3"/>
            <a:endCxn id="13" idx="1"/>
          </p:cNvCxnSpPr>
          <p:nvPr/>
        </p:nvCxnSpPr>
        <p:spPr>
          <a:xfrm>
            <a:off x="5681190" y="3483540"/>
            <a:ext cx="2636458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6331636" y="2859651"/>
            <a:ext cx="1368152" cy="1565096"/>
          </a:xfrm>
          <a:prstGeom prst="roundRect">
            <a:avLst>
              <a:gd name="adj" fmla="val 12089"/>
            </a:avLst>
          </a:prstGeom>
          <a:solidFill>
            <a:schemeClr val="bg1">
              <a:lumMod val="95000"/>
            </a:schemeClr>
          </a:solidFill>
          <a:ln w="19050">
            <a:noFill/>
            <a:prstDash val="sysDash"/>
          </a:ln>
        </p:spPr>
        <p:txBody>
          <a:bodyPr wrap="none" lIns="0" tIns="0" rIns="0" bIns="0" rtlCol="0" anchor="ctr" anchorCtr="0">
            <a:noAutofit/>
          </a:bodyPr>
          <a:lstStyle/>
          <a:p>
            <a:pPr algn="ctr" latinLnBrk="0"/>
            <a:endParaRPr lang="ko-KR" altLang="en-US" sz="1400" spc="-6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pic>
        <p:nvPicPr>
          <p:cNvPr id="13" name="Picture 1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17648" y="3141502"/>
            <a:ext cx="578834" cy="684076"/>
          </a:xfrm>
          <a:prstGeom prst="rect">
            <a:avLst/>
          </a:prstGeom>
          <a:noFill/>
        </p:spPr>
      </p:pic>
      <p:sp>
        <p:nvSpPr>
          <p:cNvPr id="14" name="직사각형 13"/>
          <p:cNvSpPr/>
          <p:nvPr/>
        </p:nvSpPr>
        <p:spPr>
          <a:xfrm>
            <a:off x="8337757" y="3832978"/>
            <a:ext cx="538610" cy="211148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algn="ctr" defTabSz="975022" fontAlgn="base" latinLnBrk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05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인증서</a:t>
            </a:r>
            <a:r>
              <a:rPr lang="ko-KR" altLang="en-US" sz="105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버</a:t>
            </a:r>
            <a:endParaRPr lang="en-US" altLang="ko-KR" sz="1050" b="1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Wingdings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6560442" y="3050129"/>
            <a:ext cx="959491" cy="993997"/>
            <a:chOff x="2769373" y="3940456"/>
            <a:chExt cx="1479755" cy="1532971"/>
          </a:xfrm>
        </p:grpSpPr>
        <p:pic>
          <p:nvPicPr>
            <p:cNvPr id="16" name="Picture 4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2769373" y="3940456"/>
              <a:ext cx="633412" cy="6762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5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603809" y="3940456"/>
              <a:ext cx="633412" cy="6762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9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2769373" y="4797152"/>
              <a:ext cx="633412" cy="6762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9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591902" y="4797152"/>
              <a:ext cx="657226" cy="676275"/>
            </a:xfrm>
            <a:prstGeom prst="rect">
              <a:avLst/>
            </a:prstGeom>
            <a:noFill/>
          </p:spPr>
        </p:pic>
      </p:grpSp>
      <p:sp>
        <p:nvSpPr>
          <p:cNvPr id="20" name="직사각형 19"/>
          <p:cNvSpPr/>
          <p:nvPr/>
        </p:nvSpPr>
        <p:spPr>
          <a:xfrm>
            <a:off x="6565713" y="4106616"/>
            <a:ext cx="954220" cy="242374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algn="ctr" defTabSz="975022" fontAlgn="base" latinLnBrk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05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네트워크 장비</a:t>
            </a:r>
            <a:endParaRPr lang="en-US" altLang="ko-KR" sz="1050" b="1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Wingdings"/>
            </a:endParaRPr>
          </a:p>
        </p:txBody>
      </p:sp>
      <p:pic>
        <p:nvPicPr>
          <p:cNvPr id="21" name="Picture 8"/>
          <p:cNvPicPr>
            <a:picLocks noChangeAspect="1" noChangeArrowheads="1"/>
          </p:cNvPicPr>
          <p:nvPr/>
        </p:nvPicPr>
        <p:blipFill>
          <a:blip r:embed="rId10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25106" y="3293179"/>
            <a:ext cx="756084" cy="380722"/>
          </a:xfrm>
          <a:prstGeom prst="rect">
            <a:avLst/>
          </a:prstGeom>
          <a:noFill/>
        </p:spPr>
      </p:pic>
      <p:sp>
        <p:nvSpPr>
          <p:cNvPr id="22" name="직사각형 21"/>
          <p:cNvSpPr/>
          <p:nvPr/>
        </p:nvSpPr>
        <p:spPr>
          <a:xfrm>
            <a:off x="4980006" y="3713123"/>
            <a:ext cx="684483" cy="211148"/>
          </a:xfrm>
          <a:prstGeom prst="rect">
            <a:avLst/>
          </a:prstGeom>
          <a:solidFill>
            <a:schemeClr val="bg1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algn="ctr" defTabSz="975022" fontAlgn="base" latinLnBrk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en-US" altLang="ko-KR" sz="1050" b="1" dirty="0" err="1" smtClean="0">
                <a:solidFill>
                  <a:srgbClr val="FF0000"/>
                </a:solidFill>
                <a:latin typeface="+mn-ea"/>
                <a:sym typeface="Wingdings"/>
              </a:rPr>
              <a:t>GW</a:t>
            </a:r>
            <a:r>
              <a:rPr lang="en-US" altLang="ko-KR" sz="1050" b="1" dirty="0" smtClean="0">
                <a:solidFill>
                  <a:srgbClr val="FF0000"/>
                </a:solidFill>
                <a:latin typeface="+mn-ea"/>
                <a:sym typeface="Wingdings"/>
              </a:rPr>
              <a:t> Server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5303148" y="2203056"/>
            <a:ext cx="3986607" cy="317523"/>
          </a:xfrm>
          <a:prstGeom prst="rect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bg1">
                <a:lumMod val="50000"/>
              </a:schemeClr>
            </a:solidFill>
            <a:prstDash val="solid"/>
          </a:ln>
        </p:spPr>
        <p:txBody>
          <a:bodyPr wrap="none" lIns="0" tIns="0" rIns="0" bIns="0" rtlCol="0" anchor="ctr" anchorCtr="0">
            <a:noAutofit/>
          </a:bodyPr>
          <a:lstStyle/>
          <a:p>
            <a:pPr algn="ctr" latinLnBrk="0"/>
            <a:r>
              <a:rPr lang="ko-KR" altLang="en-US" sz="1400" b="1" spc="-60" dirty="0" smtClean="0">
                <a:solidFill>
                  <a:schemeClr val="bg1"/>
                </a:solidFill>
                <a:latin typeface="+mn-ea"/>
              </a:rPr>
              <a:t>주요 통신 시설</a:t>
            </a:r>
            <a:endParaRPr lang="ko-KR" altLang="en-US" sz="1400" b="1" spc="-6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24" name="Picture 11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40389" y="3249901"/>
            <a:ext cx="720080" cy="587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13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50100" y="3269706"/>
            <a:ext cx="487086" cy="571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직사각형 25"/>
          <p:cNvSpPr/>
          <p:nvPr/>
        </p:nvSpPr>
        <p:spPr>
          <a:xfrm>
            <a:off x="824338" y="3873341"/>
            <a:ext cx="538609" cy="323165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05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네트워크</a:t>
            </a:r>
            <a:endParaRPr lang="en-US" altLang="ko-KR" sz="1050" b="1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Wingdings"/>
            </a:endParaRPr>
          </a:p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05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운영자</a:t>
            </a:r>
            <a:endParaRPr lang="en-US" altLang="ko-KR" sz="1050" b="1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Wingdings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2313491" y="3954132"/>
            <a:ext cx="573875" cy="161583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05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운영자</a:t>
            </a:r>
            <a:r>
              <a:rPr lang="en-US" altLang="ko-KR" sz="105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PC</a:t>
            </a:r>
          </a:p>
        </p:txBody>
      </p:sp>
      <p:cxnSp>
        <p:nvCxnSpPr>
          <p:cNvPr id="28" name="직선 연결선 27"/>
          <p:cNvCxnSpPr/>
          <p:nvPr/>
        </p:nvCxnSpPr>
        <p:spPr>
          <a:xfrm>
            <a:off x="2887971" y="3483540"/>
            <a:ext cx="576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타원형 설명선 28"/>
          <p:cNvSpPr/>
          <p:nvPr/>
        </p:nvSpPr>
        <p:spPr>
          <a:xfrm>
            <a:off x="1362001" y="4005418"/>
            <a:ext cx="674430" cy="596182"/>
          </a:xfrm>
          <a:prstGeom prst="wedgeEllipseCallout">
            <a:avLst>
              <a:gd name="adj1" fmla="val 19125"/>
              <a:gd name="adj2" fmla="val -99895"/>
            </a:avLst>
          </a:prstGeom>
          <a:solidFill>
            <a:schemeClr val="bg1"/>
          </a:solidFill>
          <a:ln w="1905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 anchor="ctr" anchorCtr="0">
            <a:spAutoFit/>
          </a:bodyPr>
          <a:lstStyle/>
          <a:p>
            <a:pPr algn="ctr" latinLnBrk="0"/>
            <a:endParaRPr lang="ko-KR" altLang="en-US" sz="1400" spc="-6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 rotWithShape="1">
          <a:blip r:embed="rId1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594186" y="4157219"/>
            <a:ext cx="272278" cy="267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타원형 설명선 30"/>
          <p:cNvSpPr/>
          <p:nvPr/>
        </p:nvSpPr>
        <p:spPr>
          <a:xfrm>
            <a:off x="1337186" y="2550567"/>
            <a:ext cx="674430" cy="596182"/>
          </a:xfrm>
          <a:prstGeom prst="wedgeEllipseCallout">
            <a:avLst>
              <a:gd name="adj1" fmla="val 25637"/>
              <a:gd name="adj2" fmla="val 96029"/>
            </a:avLst>
          </a:prstGeom>
          <a:solidFill>
            <a:schemeClr val="bg1"/>
          </a:solidFill>
          <a:ln w="1905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 anchor="ctr" anchorCtr="0">
            <a:spAutoFit/>
          </a:bodyPr>
          <a:lstStyle/>
          <a:p>
            <a:pPr algn="ctr" latinLnBrk="0"/>
            <a:endParaRPr lang="ko-KR" altLang="en-US" sz="1400" spc="-6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pic>
        <p:nvPicPr>
          <p:cNvPr id="32" name="Picture 6"/>
          <p:cNvPicPr>
            <a:picLocks noChangeAspect="1" noChangeArrowheads="1"/>
          </p:cNvPicPr>
          <p:nvPr/>
        </p:nvPicPr>
        <p:blipFill>
          <a:blip r:embed="rId1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46591" y="2736465"/>
            <a:ext cx="277264" cy="224980"/>
          </a:xfrm>
          <a:prstGeom prst="rect">
            <a:avLst/>
          </a:prstGeom>
          <a:noFill/>
        </p:spPr>
      </p:pic>
      <p:sp>
        <p:nvSpPr>
          <p:cNvPr id="33" name="직사각형 32"/>
          <p:cNvSpPr/>
          <p:nvPr/>
        </p:nvSpPr>
        <p:spPr>
          <a:xfrm>
            <a:off x="1337186" y="4698293"/>
            <a:ext cx="721352" cy="161583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050" b="1" dirty="0" smtClean="0">
                <a:solidFill>
                  <a:srgbClr val="FF0000"/>
                </a:solidFill>
                <a:latin typeface="+mn-ea"/>
                <a:sym typeface="Wingdings"/>
              </a:rPr>
              <a:t>운영자 지문</a:t>
            </a:r>
            <a:endParaRPr lang="en-US" altLang="ko-KR" sz="1050" b="1" dirty="0" smtClean="0">
              <a:solidFill>
                <a:srgbClr val="FF0000"/>
              </a:solidFill>
              <a:latin typeface="+mn-ea"/>
              <a:sym typeface="Wingdings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1111746" y="2325127"/>
            <a:ext cx="1125309" cy="161583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050" b="1" dirty="0" smtClean="0">
                <a:solidFill>
                  <a:srgbClr val="FF0000"/>
                </a:solidFill>
                <a:latin typeface="+mn-ea"/>
                <a:sym typeface="Wingdings"/>
              </a:rPr>
              <a:t>운영자 </a:t>
            </a:r>
            <a:r>
              <a:rPr lang="ko-KR" altLang="en-US" sz="1050" b="1" dirty="0" err="1" smtClean="0">
                <a:solidFill>
                  <a:srgbClr val="FF0000"/>
                </a:solidFill>
                <a:latin typeface="+mn-ea"/>
                <a:sym typeface="Wingdings"/>
              </a:rPr>
              <a:t>공인인증서</a:t>
            </a:r>
            <a:endParaRPr lang="en-US" altLang="ko-KR" sz="1050" b="1" dirty="0" smtClean="0">
              <a:solidFill>
                <a:srgbClr val="FF0000"/>
              </a:solidFill>
              <a:latin typeface="+mn-ea"/>
              <a:sym typeface="Wingdings"/>
            </a:endParaRPr>
          </a:p>
        </p:txBody>
      </p:sp>
      <p:sp>
        <p:nvSpPr>
          <p:cNvPr id="35" name="순서도: 자기 디스크 34"/>
          <p:cNvSpPr/>
          <p:nvPr/>
        </p:nvSpPr>
        <p:spPr>
          <a:xfrm>
            <a:off x="5427824" y="4527366"/>
            <a:ext cx="491134" cy="525435"/>
          </a:xfrm>
          <a:prstGeom prst="flowChartMagneticDisk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algn="ctr" latinLnBrk="0"/>
            <a:endParaRPr lang="ko-KR" altLang="en-US" sz="1400" spc="-6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5462102" y="5104744"/>
            <a:ext cx="456856" cy="161583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en-US" altLang="ko-KR" sz="1050" b="1" dirty="0" smtClean="0">
                <a:solidFill>
                  <a:srgbClr val="FF0000"/>
                </a:solidFill>
                <a:latin typeface="+mn-ea"/>
                <a:sym typeface="Wingdings"/>
              </a:rPr>
              <a:t>DB</a:t>
            </a:r>
            <a:r>
              <a:rPr lang="ko-KR" altLang="en-US" sz="1050" b="1" dirty="0" smtClean="0">
                <a:solidFill>
                  <a:srgbClr val="FF0000"/>
                </a:solidFill>
                <a:latin typeface="+mn-ea"/>
                <a:sym typeface="Wingdings"/>
              </a:rPr>
              <a:t>서버</a:t>
            </a:r>
            <a:endParaRPr lang="en-US" altLang="ko-KR" sz="1050" b="1" dirty="0" smtClean="0">
              <a:solidFill>
                <a:srgbClr val="FF0000"/>
              </a:solidFill>
              <a:latin typeface="+mn-ea"/>
              <a:sym typeface="Wingdings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5976055" y="4700753"/>
            <a:ext cx="880369" cy="246221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marL="87313" indent="-87313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ko-KR" altLang="en-US" sz="800" dirty="0" smtClean="0">
                <a:solidFill>
                  <a:srgbClr val="FF0000"/>
                </a:solidFill>
                <a:latin typeface="+mn-ea"/>
                <a:sym typeface="Wingdings"/>
              </a:rPr>
              <a:t>운영자 접속 로그</a:t>
            </a:r>
            <a:endParaRPr lang="en-US" altLang="ko-KR" sz="800" dirty="0" smtClean="0">
              <a:solidFill>
                <a:srgbClr val="FF0000"/>
              </a:solidFill>
              <a:latin typeface="+mn-ea"/>
              <a:sym typeface="Wingdings"/>
            </a:endParaRPr>
          </a:p>
          <a:p>
            <a:pPr marL="87313" indent="-87313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ko-KR" altLang="en-US" sz="800" dirty="0" smtClean="0">
                <a:solidFill>
                  <a:srgbClr val="FF0000"/>
                </a:solidFill>
                <a:latin typeface="+mn-ea"/>
                <a:sym typeface="Wingdings"/>
              </a:rPr>
              <a:t>운영자 활동 로그</a:t>
            </a:r>
            <a:endParaRPr lang="en-US" altLang="ko-KR" sz="800" dirty="0" smtClean="0">
              <a:solidFill>
                <a:srgbClr val="FF0000"/>
              </a:solidFill>
              <a:latin typeface="+mn-ea"/>
              <a:sym typeface="Wingdings"/>
            </a:endParaRPr>
          </a:p>
        </p:txBody>
      </p:sp>
      <p:cxnSp>
        <p:nvCxnSpPr>
          <p:cNvPr id="38" name="직선 연결선 37"/>
          <p:cNvCxnSpPr/>
          <p:nvPr/>
        </p:nvCxnSpPr>
        <p:spPr>
          <a:xfrm>
            <a:off x="2600428" y="4179539"/>
            <a:ext cx="1" cy="185893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>
            <a:off x="5300396" y="4179539"/>
            <a:ext cx="19096" cy="185893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>
            <a:off x="7039325" y="4179539"/>
            <a:ext cx="0" cy="184405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왼쪽/오른쪽 화살표 40"/>
          <p:cNvSpPr/>
          <p:nvPr/>
        </p:nvSpPr>
        <p:spPr>
          <a:xfrm>
            <a:off x="2600428" y="5519590"/>
            <a:ext cx="2451816" cy="504000"/>
          </a:xfrm>
          <a:prstGeom prst="leftRightArrow">
            <a:avLst>
              <a:gd name="adj1" fmla="val 65462"/>
              <a:gd name="adj2" fmla="val 50000"/>
            </a:avLst>
          </a:prstGeom>
          <a:solidFill>
            <a:srgbClr val="FF0000"/>
          </a:solidFill>
        </p:spPr>
        <p:txBody>
          <a:bodyPr wrap="square" lIns="0" tIns="0" rIns="0" bIns="0" rtlCol="0" anchor="ctr" anchorCtr="0">
            <a:spAutoFit/>
          </a:bodyPr>
          <a:lstStyle/>
          <a:p>
            <a:pPr algn="ctr" latinLnBrk="0"/>
            <a:endParaRPr lang="ko-KR" altLang="en-US" sz="1400" spc="-6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42" name="타원 41"/>
          <p:cNvSpPr/>
          <p:nvPr/>
        </p:nvSpPr>
        <p:spPr>
          <a:xfrm>
            <a:off x="5052244" y="5541254"/>
            <a:ext cx="540000" cy="454432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 anchor="ctr" anchorCtr="0">
            <a:spAutoFit/>
          </a:bodyPr>
          <a:lstStyle/>
          <a:p>
            <a:pPr algn="ctr" latinLnBrk="0"/>
            <a:r>
              <a:rPr lang="ko-KR" altLang="en-US" sz="1050" b="1" spc="-60" dirty="0" smtClean="0">
                <a:solidFill>
                  <a:srgbClr val="FF0000"/>
                </a:solidFill>
                <a:latin typeface="+mn-ea"/>
              </a:rPr>
              <a:t>세션</a:t>
            </a:r>
            <a:endParaRPr lang="en-US" altLang="ko-KR" sz="1050" b="1" spc="-60" dirty="0" smtClean="0">
              <a:solidFill>
                <a:srgbClr val="FF0000"/>
              </a:solidFill>
              <a:latin typeface="+mn-ea"/>
            </a:endParaRPr>
          </a:p>
          <a:p>
            <a:pPr algn="ctr" latinLnBrk="0"/>
            <a:r>
              <a:rPr lang="ko-KR" altLang="en-US" sz="1050" b="1" spc="-60" dirty="0" smtClean="0">
                <a:solidFill>
                  <a:srgbClr val="FF0000"/>
                </a:solidFill>
                <a:latin typeface="+mn-ea"/>
              </a:rPr>
              <a:t>중</a:t>
            </a:r>
            <a:r>
              <a:rPr lang="ko-KR" altLang="en-US" sz="1050" b="1" spc="-60" dirty="0">
                <a:solidFill>
                  <a:srgbClr val="FF0000"/>
                </a:solidFill>
                <a:latin typeface="+mn-ea"/>
              </a:rPr>
              <a:t>계</a:t>
            </a:r>
          </a:p>
        </p:txBody>
      </p:sp>
      <p:sp>
        <p:nvSpPr>
          <p:cNvPr id="43" name="왼쪽/오른쪽 화살표 42"/>
          <p:cNvSpPr/>
          <p:nvPr/>
        </p:nvSpPr>
        <p:spPr>
          <a:xfrm>
            <a:off x="5592244" y="5519590"/>
            <a:ext cx="1450579" cy="504000"/>
          </a:xfrm>
          <a:prstGeom prst="leftRightArrow">
            <a:avLst>
              <a:gd name="adj1" fmla="val 65462"/>
              <a:gd name="adj2" fmla="val 50000"/>
            </a:avLst>
          </a:prstGeom>
          <a:solidFill>
            <a:srgbClr val="FF0000"/>
          </a:solidFill>
        </p:spPr>
        <p:txBody>
          <a:bodyPr wrap="square" lIns="0" tIns="0" rIns="0" bIns="0" rtlCol="0" anchor="ctr" anchorCtr="0">
            <a:spAutoFit/>
          </a:bodyPr>
          <a:lstStyle/>
          <a:p>
            <a:pPr algn="ctr" latinLnBrk="0"/>
            <a:endParaRPr lang="ko-KR" altLang="en-US" sz="1400" spc="-6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3410428" y="5687678"/>
            <a:ext cx="904094" cy="161583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050" b="1" dirty="0" smtClean="0">
                <a:solidFill>
                  <a:schemeClr val="bg1"/>
                </a:solidFill>
                <a:latin typeface="+mn-ea"/>
                <a:sym typeface="Wingdings"/>
              </a:rPr>
              <a:t>원격 접속 세션</a:t>
            </a:r>
            <a:endParaRPr lang="en-US" altLang="ko-KR" sz="1050" b="1" dirty="0" smtClean="0">
              <a:solidFill>
                <a:schemeClr val="bg1"/>
              </a:solidFill>
              <a:latin typeface="+mn-ea"/>
              <a:sym typeface="Wingdings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5858775" y="5687678"/>
            <a:ext cx="904094" cy="161583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050" b="1" dirty="0" smtClean="0">
                <a:solidFill>
                  <a:schemeClr val="bg1"/>
                </a:solidFill>
                <a:latin typeface="+mn-ea"/>
                <a:sym typeface="Wingdings"/>
              </a:rPr>
              <a:t>원격 접속 세션</a:t>
            </a:r>
            <a:endParaRPr lang="en-US" altLang="ko-KR" sz="1050" b="1" dirty="0" smtClean="0">
              <a:solidFill>
                <a:schemeClr val="bg1"/>
              </a:solidFill>
              <a:latin typeface="+mn-ea"/>
              <a:sym typeface="Wingdings"/>
            </a:endParaRPr>
          </a:p>
        </p:txBody>
      </p:sp>
      <p:cxnSp>
        <p:nvCxnSpPr>
          <p:cNvPr id="46" name="구부러진 연결선 45"/>
          <p:cNvCxnSpPr>
            <a:stCxn id="21" idx="3"/>
          </p:cNvCxnSpPr>
          <p:nvPr/>
        </p:nvCxnSpPr>
        <p:spPr>
          <a:xfrm>
            <a:off x="5681190" y="3483540"/>
            <a:ext cx="237768" cy="1128168"/>
          </a:xfrm>
          <a:prstGeom prst="curvedConnector3">
            <a:avLst>
              <a:gd name="adj1" fmla="val 196144"/>
            </a:avLst>
          </a:prstGeom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그림 46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5302" y="3157000"/>
            <a:ext cx="1022030" cy="781552"/>
          </a:xfrm>
          <a:prstGeom prst="rect">
            <a:avLst/>
          </a:prstGeom>
        </p:spPr>
      </p:pic>
      <p:sp>
        <p:nvSpPr>
          <p:cNvPr id="48" name="직사각형 47"/>
          <p:cNvSpPr/>
          <p:nvPr/>
        </p:nvSpPr>
        <p:spPr>
          <a:xfrm>
            <a:off x="2369594" y="3367417"/>
            <a:ext cx="461666" cy="138499"/>
          </a:xfrm>
          <a:prstGeom prst="rect">
            <a:avLst/>
          </a:prstGeom>
          <a:solidFill>
            <a:schemeClr val="bg1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9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에이전</a:t>
            </a:r>
            <a:r>
              <a:rPr lang="ko-KR" altLang="en-US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트</a:t>
            </a:r>
            <a:endParaRPr lang="en-US" altLang="ko-KR" sz="900" b="1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Wingdings"/>
            </a:endParaRPr>
          </a:p>
        </p:txBody>
      </p:sp>
      <p:pic>
        <p:nvPicPr>
          <p:cNvPr id="49" name="Picture 6" descr="https://malware.expert/wp-content/uploads/2017/06/ssh.png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8611" y="3148085"/>
            <a:ext cx="203631" cy="203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타원형 설명선 49"/>
          <p:cNvSpPr/>
          <p:nvPr/>
        </p:nvSpPr>
        <p:spPr>
          <a:xfrm>
            <a:off x="2878889" y="2520579"/>
            <a:ext cx="674430" cy="596182"/>
          </a:xfrm>
          <a:prstGeom prst="wedgeEllipseCallout">
            <a:avLst>
              <a:gd name="adj1" fmla="val -72283"/>
              <a:gd name="adj2" fmla="val 60525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 anchor="ctr" anchorCtr="0">
            <a:spAutoFit/>
          </a:bodyPr>
          <a:lstStyle/>
          <a:p>
            <a:pPr algn="ctr" latinLnBrk="0"/>
            <a:endParaRPr lang="ko-KR" altLang="en-US" sz="1400" spc="-6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2920349" y="2660114"/>
            <a:ext cx="591509" cy="323165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050" i="1" dirty="0" smtClean="0">
                <a:solidFill>
                  <a:schemeClr val="bg1">
                    <a:lumMod val="50000"/>
                  </a:schemeClr>
                </a:solidFill>
                <a:latin typeface="+mn-ea"/>
                <a:sym typeface="Wingdings"/>
              </a:rPr>
              <a:t>아이디</a:t>
            </a:r>
            <a:endParaRPr lang="en-US" altLang="ko-KR" sz="1050" i="1" dirty="0" smtClean="0">
              <a:solidFill>
                <a:schemeClr val="bg1">
                  <a:lumMod val="50000"/>
                </a:schemeClr>
              </a:solidFill>
              <a:latin typeface="+mn-ea"/>
              <a:sym typeface="Wingdings"/>
            </a:endParaRPr>
          </a:p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en-US" altLang="ko-KR" sz="1050" i="1" dirty="0" smtClean="0">
                <a:solidFill>
                  <a:schemeClr val="bg1">
                    <a:lumMod val="50000"/>
                  </a:schemeClr>
                </a:solidFill>
                <a:latin typeface="+mn-ea"/>
                <a:sym typeface="Wingdings"/>
              </a:rPr>
              <a:t>/</a:t>
            </a:r>
            <a:r>
              <a:rPr lang="ko-KR" altLang="en-US" sz="1050" i="1" dirty="0" err="1" smtClean="0">
                <a:solidFill>
                  <a:schemeClr val="bg1">
                    <a:lumMod val="50000"/>
                  </a:schemeClr>
                </a:solidFill>
                <a:latin typeface="+mn-ea"/>
                <a:sym typeface="Wingdings"/>
              </a:rPr>
              <a:t>패스워드</a:t>
            </a:r>
            <a:endParaRPr lang="en-US" altLang="ko-KR" sz="1050" i="1" dirty="0" smtClean="0">
              <a:solidFill>
                <a:schemeClr val="bg1">
                  <a:lumMod val="50000"/>
                </a:schemeClr>
              </a:solidFill>
              <a:latin typeface="+mn-ea"/>
              <a:sym typeface="Wingdings"/>
            </a:endParaRPr>
          </a:p>
        </p:txBody>
      </p:sp>
      <p:sp>
        <p:nvSpPr>
          <p:cNvPr id="52" name="모서리가 둥근 직사각형 68"/>
          <p:cNvSpPr/>
          <p:nvPr/>
        </p:nvSpPr>
        <p:spPr>
          <a:xfrm>
            <a:off x="4663242" y="3113243"/>
            <a:ext cx="2430537" cy="3102673"/>
          </a:xfrm>
          <a:custGeom>
            <a:avLst/>
            <a:gdLst>
              <a:gd name="connsiteX0" fmla="*/ 0 w 2430537"/>
              <a:gd name="connsiteY0" fmla="*/ 228033 h 3099156"/>
              <a:gd name="connsiteX1" fmla="*/ 228033 w 2430537"/>
              <a:gd name="connsiteY1" fmla="*/ 0 h 3099156"/>
              <a:gd name="connsiteX2" fmla="*/ 2202504 w 2430537"/>
              <a:gd name="connsiteY2" fmla="*/ 0 h 3099156"/>
              <a:gd name="connsiteX3" fmla="*/ 2430537 w 2430537"/>
              <a:gd name="connsiteY3" fmla="*/ 228033 h 3099156"/>
              <a:gd name="connsiteX4" fmla="*/ 2430537 w 2430537"/>
              <a:gd name="connsiteY4" fmla="*/ 2871123 h 3099156"/>
              <a:gd name="connsiteX5" fmla="*/ 2202504 w 2430537"/>
              <a:gd name="connsiteY5" fmla="*/ 3099156 h 3099156"/>
              <a:gd name="connsiteX6" fmla="*/ 228033 w 2430537"/>
              <a:gd name="connsiteY6" fmla="*/ 3099156 h 3099156"/>
              <a:gd name="connsiteX7" fmla="*/ 0 w 2430537"/>
              <a:gd name="connsiteY7" fmla="*/ 2871123 h 3099156"/>
              <a:gd name="connsiteX8" fmla="*/ 0 w 2430537"/>
              <a:gd name="connsiteY8" fmla="*/ 228033 h 3099156"/>
              <a:gd name="connsiteX0" fmla="*/ 0 w 2430537"/>
              <a:gd name="connsiteY0" fmla="*/ 231550 h 3102673"/>
              <a:gd name="connsiteX1" fmla="*/ 228033 w 2430537"/>
              <a:gd name="connsiteY1" fmla="*/ 3517 h 3102673"/>
              <a:gd name="connsiteX2" fmla="*/ 1479777 w 2430537"/>
              <a:gd name="connsiteY2" fmla="*/ 0 h 3102673"/>
              <a:gd name="connsiteX3" fmla="*/ 2202504 w 2430537"/>
              <a:gd name="connsiteY3" fmla="*/ 3517 h 3102673"/>
              <a:gd name="connsiteX4" fmla="*/ 2430537 w 2430537"/>
              <a:gd name="connsiteY4" fmla="*/ 231550 h 3102673"/>
              <a:gd name="connsiteX5" fmla="*/ 2430537 w 2430537"/>
              <a:gd name="connsiteY5" fmla="*/ 2874640 h 3102673"/>
              <a:gd name="connsiteX6" fmla="*/ 2202504 w 2430537"/>
              <a:gd name="connsiteY6" fmla="*/ 3102673 h 3102673"/>
              <a:gd name="connsiteX7" fmla="*/ 228033 w 2430537"/>
              <a:gd name="connsiteY7" fmla="*/ 3102673 h 3102673"/>
              <a:gd name="connsiteX8" fmla="*/ 0 w 2430537"/>
              <a:gd name="connsiteY8" fmla="*/ 2874640 h 3102673"/>
              <a:gd name="connsiteX9" fmla="*/ 0 w 2430537"/>
              <a:gd name="connsiteY9" fmla="*/ 231550 h 3102673"/>
              <a:gd name="connsiteX0" fmla="*/ 0 w 2430537"/>
              <a:gd name="connsiteY0" fmla="*/ 231550 h 3102673"/>
              <a:gd name="connsiteX1" fmla="*/ 228033 w 2430537"/>
              <a:gd name="connsiteY1" fmla="*/ 3517 h 3102673"/>
              <a:gd name="connsiteX2" fmla="*/ 1479777 w 2430537"/>
              <a:gd name="connsiteY2" fmla="*/ 0 h 3102673"/>
              <a:gd name="connsiteX3" fmla="*/ 1516704 w 2430537"/>
              <a:gd name="connsiteY3" fmla="*/ 1408983 h 3102673"/>
              <a:gd name="connsiteX4" fmla="*/ 2430537 w 2430537"/>
              <a:gd name="connsiteY4" fmla="*/ 231550 h 3102673"/>
              <a:gd name="connsiteX5" fmla="*/ 2430537 w 2430537"/>
              <a:gd name="connsiteY5" fmla="*/ 2874640 h 3102673"/>
              <a:gd name="connsiteX6" fmla="*/ 2202504 w 2430537"/>
              <a:gd name="connsiteY6" fmla="*/ 3102673 h 3102673"/>
              <a:gd name="connsiteX7" fmla="*/ 228033 w 2430537"/>
              <a:gd name="connsiteY7" fmla="*/ 3102673 h 3102673"/>
              <a:gd name="connsiteX8" fmla="*/ 0 w 2430537"/>
              <a:gd name="connsiteY8" fmla="*/ 2874640 h 3102673"/>
              <a:gd name="connsiteX9" fmla="*/ 0 w 2430537"/>
              <a:gd name="connsiteY9" fmla="*/ 231550 h 3102673"/>
              <a:gd name="connsiteX0" fmla="*/ 0 w 2430537"/>
              <a:gd name="connsiteY0" fmla="*/ 231550 h 3102673"/>
              <a:gd name="connsiteX1" fmla="*/ 228033 w 2430537"/>
              <a:gd name="connsiteY1" fmla="*/ 3517 h 3102673"/>
              <a:gd name="connsiteX2" fmla="*/ 1479777 w 2430537"/>
              <a:gd name="connsiteY2" fmla="*/ 0 h 3102673"/>
              <a:gd name="connsiteX3" fmla="*/ 1516704 w 2430537"/>
              <a:gd name="connsiteY3" fmla="*/ 1408983 h 3102673"/>
              <a:gd name="connsiteX4" fmla="*/ 2422070 w 2430537"/>
              <a:gd name="connsiteY4" fmla="*/ 1459217 h 3102673"/>
              <a:gd name="connsiteX5" fmla="*/ 2430537 w 2430537"/>
              <a:gd name="connsiteY5" fmla="*/ 2874640 h 3102673"/>
              <a:gd name="connsiteX6" fmla="*/ 2202504 w 2430537"/>
              <a:gd name="connsiteY6" fmla="*/ 3102673 h 3102673"/>
              <a:gd name="connsiteX7" fmla="*/ 228033 w 2430537"/>
              <a:gd name="connsiteY7" fmla="*/ 3102673 h 3102673"/>
              <a:gd name="connsiteX8" fmla="*/ 0 w 2430537"/>
              <a:gd name="connsiteY8" fmla="*/ 2874640 h 3102673"/>
              <a:gd name="connsiteX9" fmla="*/ 0 w 2430537"/>
              <a:gd name="connsiteY9" fmla="*/ 231550 h 3102673"/>
              <a:gd name="connsiteX0" fmla="*/ 0 w 2430537"/>
              <a:gd name="connsiteY0" fmla="*/ 231550 h 3102673"/>
              <a:gd name="connsiteX1" fmla="*/ 228033 w 2430537"/>
              <a:gd name="connsiteY1" fmla="*/ 3517 h 3102673"/>
              <a:gd name="connsiteX2" fmla="*/ 1479777 w 2430537"/>
              <a:gd name="connsiteY2" fmla="*/ 0 h 3102673"/>
              <a:gd name="connsiteX3" fmla="*/ 1516704 w 2430537"/>
              <a:gd name="connsiteY3" fmla="*/ 1408983 h 3102673"/>
              <a:gd name="connsiteX4" fmla="*/ 2422070 w 2430537"/>
              <a:gd name="connsiteY4" fmla="*/ 1459217 h 3102673"/>
              <a:gd name="connsiteX5" fmla="*/ 2430537 w 2430537"/>
              <a:gd name="connsiteY5" fmla="*/ 2874640 h 3102673"/>
              <a:gd name="connsiteX6" fmla="*/ 2202504 w 2430537"/>
              <a:gd name="connsiteY6" fmla="*/ 3102673 h 3102673"/>
              <a:gd name="connsiteX7" fmla="*/ 228033 w 2430537"/>
              <a:gd name="connsiteY7" fmla="*/ 3102673 h 3102673"/>
              <a:gd name="connsiteX8" fmla="*/ 0 w 2430537"/>
              <a:gd name="connsiteY8" fmla="*/ 2874640 h 3102673"/>
              <a:gd name="connsiteX9" fmla="*/ 0 w 2430537"/>
              <a:gd name="connsiteY9" fmla="*/ 231550 h 3102673"/>
              <a:gd name="connsiteX0" fmla="*/ 0 w 2430537"/>
              <a:gd name="connsiteY0" fmla="*/ 231550 h 3102673"/>
              <a:gd name="connsiteX1" fmla="*/ 228033 w 2430537"/>
              <a:gd name="connsiteY1" fmla="*/ 3517 h 3102673"/>
              <a:gd name="connsiteX2" fmla="*/ 1479777 w 2430537"/>
              <a:gd name="connsiteY2" fmla="*/ 0 h 3102673"/>
              <a:gd name="connsiteX3" fmla="*/ 1516704 w 2430537"/>
              <a:gd name="connsiteY3" fmla="*/ 1408983 h 3102673"/>
              <a:gd name="connsiteX4" fmla="*/ 2422070 w 2430537"/>
              <a:gd name="connsiteY4" fmla="*/ 1433817 h 3102673"/>
              <a:gd name="connsiteX5" fmla="*/ 2430537 w 2430537"/>
              <a:gd name="connsiteY5" fmla="*/ 2874640 h 3102673"/>
              <a:gd name="connsiteX6" fmla="*/ 2202504 w 2430537"/>
              <a:gd name="connsiteY6" fmla="*/ 3102673 h 3102673"/>
              <a:gd name="connsiteX7" fmla="*/ 228033 w 2430537"/>
              <a:gd name="connsiteY7" fmla="*/ 3102673 h 3102673"/>
              <a:gd name="connsiteX8" fmla="*/ 0 w 2430537"/>
              <a:gd name="connsiteY8" fmla="*/ 2874640 h 3102673"/>
              <a:gd name="connsiteX9" fmla="*/ 0 w 2430537"/>
              <a:gd name="connsiteY9" fmla="*/ 231550 h 3102673"/>
              <a:gd name="connsiteX0" fmla="*/ 0 w 2430537"/>
              <a:gd name="connsiteY0" fmla="*/ 231550 h 3102673"/>
              <a:gd name="connsiteX1" fmla="*/ 228033 w 2430537"/>
              <a:gd name="connsiteY1" fmla="*/ 3517 h 3102673"/>
              <a:gd name="connsiteX2" fmla="*/ 1479777 w 2430537"/>
              <a:gd name="connsiteY2" fmla="*/ 0 h 3102673"/>
              <a:gd name="connsiteX3" fmla="*/ 1516704 w 2430537"/>
              <a:gd name="connsiteY3" fmla="*/ 1408983 h 3102673"/>
              <a:gd name="connsiteX4" fmla="*/ 2422070 w 2430537"/>
              <a:gd name="connsiteY4" fmla="*/ 1433817 h 3102673"/>
              <a:gd name="connsiteX5" fmla="*/ 2430537 w 2430537"/>
              <a:gd name="connsiteY5" fmla="*/ 2874640 h 3102673"/>
              <a:gd name="connsiteX6" fmla="*/ 2202504 w 2430537"/>
              <a:gd name="connsiteY6" fmla="*/ 3102673 h 3102673"/>
              <a:gd name="connsiteX7" fmla="*/ 228033 w 2430537"/>
              <a:gd name="connsiteY7" fmla="*/ 3102673 h 3102673"/>
              <a:gd name="connsiteX8" fmla="*/ 0 w 2430537"/>
              <a:gd name="connsiteY8" fmla="*/ 2874640 h 3102673"/>
              <a:gd name="connsiteX9" fmla="*/ 0 w 2430537"/>
              <a:gd name="connsiteY9" fmla="*/ 231550 h 3102673"/>
              <a:gd name="connsiteX0" fmla="*/ 0 w 2430537"/>
              <a:gd name="connsiteY0" fmla="*/ 231550 h 3102673"/>
              <a:gd name="connsiteX1" fmla="*/ 228033 w 2430537"/>
              <a:gd name="connsiteY1" fmla="*/ 3517 h 3102673"/>
              <a:gd name="connsiteX2" fmla="*/ 1479777 w 2430537"/>
              <a:gd name="connsiteY2" fmla="*/ 0 h 3102673"/>
              <a:gd name="connsiteX3" fmla="*/ 1516704 w 2430537"/>
              <a:gd name="connsiteY3" fmla="*/ 1408983 h 3102673"/>
              <a:gd name="connsiteX4" fmla="*/ 2422070 w 2430537"/>
              <a:gd name="connsiteY4" fmla="*/ 1399950 h 3102673"/>
              <a:gd name="connsiteX5" fmla="*/ 2430537 w 2430537"/>
              <a:gd name="connsiteY5" fmla="*/ 2874640 h 3102673"/>
              <a:gd name="connsiteX6" fmla="*/ 2202504 w 2430537"/>
              <a:gd name="connsiteY6" fmla="*/ 3102673 h 3102673"/>
              <a:gd name="connsiteX7" fmla="*/ 228033 w 2430537"/>
              <a:gd name="connsiteY7" fmla="*/ 3102673 h 3102673"/>
              <a:gd name="connsiteX8" fmla="*/ 0 w 2430537"/>
              <a:gd name="connsiteY8" fmla="*/ 2874640 h 3102673"/>
              <a:gd name="connsiteX9" fmla="*/ 0 w 2430537"/>
              <a:gd name="connsiteY9" fmla="*/ 231550 h 3102673"/>
              <a:gd name="connsiteX0" fmla="*/ 0 w 2430537"/>
              <a:gd name="connsiteY0" fmla="*/ 231550 h 3102673"/>
              <a:gd name="connsiteX1" fmla="*/ 228033 w 2430537"/>
              <a:gd name="connsiteY1" fmla="*/ 3517 h 3102673"/>
              <a:gd name="connsiteX2" fmla="*/ 1479777 w 2430537"/>
              <a:gd name="connsiteY2" fmla="*/ 0 h 3102673"/>
              <a:gd name="connsiteX3" fmla="*/ 1516704 w 2430537"/>
              <a:gd name="connsiteY3" fmla="*/ 1408983 h 3102673"/>
              <a:gd name="connsiteX4" fmla="*/ 2413603 w 2430537"/>
              <a:gd name="connsiteY4" fmla="*/ 1425350 h 3102673"/>
              <a:gd name="connsiteX5" fmla="*/ 2430537 w 2430537"/>
              <a:gd name="connsiteY5" fmla="*/ 2874640 h 3102673"/>
              <a:gd name="connsiteX6" fmla="*/ 2202504 w 2430537"/>
              <a:gd name="connsiteY6" fmla="*/ 3102673 h 3102673"/>
              <a:gd name="connsiteX7" fmla="*/ 228033 w 2430537"/>
              <a:gd name="connsiteY7" fmla="*/ 3102673 h 3102673"/>
              <a:gd name="connsiteX8" fmla="*/ 0 w 2430537"/>
              <a:gd name="connsiteY8" fmla="*/ 2874640 h 3102673"/>
              <a:gd name="connsiteX9" fmla="*/ 0 w 2430537"/>
              <a:gd name="connsiteY9" fmla="*/ 231550 h 3102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430537" h="3102673">
                <a:moveTo>
                  <a:pt x="0" y="231550"/>
                </a:moveTo>
                <a:cubicBezTo>
                  <a:pt x="0" y="105611"/>
                  <a:pt x="102094" y="3517"/>
                  <a:pt x="228033" y="3517"/>
                </a:cubicBezTo>
                <a:lnTo>
                  <a:pt x="1479777" y="0"/>
                </a:lnTo>
                <a:lnTo>
                  <a:pt x="1516704" y="1408983"/>
                </a:lnTo>
                <a:cubicBezTo>
                  <a:pt x="1642643" y="1408983"/>
                  <a:pt x="2210404" y="1417944"/>
                  <a:pt x="2413603" y="1425350"/>
                </a:cubicBezTo>
                <a:cubicBezTo>
                  <a:pt x="2416425" y="1897158"/>
                  <a:pt x="2427715" y="2402832"/>
                  <a:pt x="2430537" y="2874640"/>
                </a:cubicBezTo>
                <a:cubicBezTo>
                  <a:pt x="2430537" y="3000579"/>
                  <a:pt x="2328443" y="3102673"/>
                  <a:pt x="2202504" y="3102673"/>
                </a:cubicBezTo>
                <a:lnTo>
                  <a:pt x="228033" y="3102673"/>
                </a:lnTo>
                <a:cubicBezTo>
                  <a:pt x="102094" y="3102673"/>
                  <a:pt x="0" y="3000579"/>
                  <a:pt x="0" y="2874640"/>
                </a:cubicBezTo>
                <a:lnTo>
                  <a:pt x="0" y="231550"/>
                </a:lnTo>
                <a:close/>
              </a:path>
            </a:pathLst>
          </a:custGeom>
          <a:noFill/>
          <a:ln w="19050">
            <a:solidFill>
              <a:srgbClr val="FF0000"/>
            </a:solidFill>
            <a:prstDash val="sysDash"/>
          </a:ln>
        </p:spPr>
        <p:txBody>
          <a:bodyPr wrap="none" lIns="0" tIns="0" rIns="0" bIns="0" rtlCol="0" anchor="ctr" anchorCtr="0">
            <a:noAutofit/>
          </a:bodyPr>
          <a:lstStyle/>
          <a:p>
            <a:pPr algn="ctr" latinLnBrk="0"/>
            <a:endParaRPr lang="ko-KR" altLang="en-US" sz="1400" spc="-6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53" name="텍스트 개체 틀 1"/>
          <p:cNvSpPr txBox="1">
            <a:spLocks/>
          </p:cNvSpPr>
          <p:nvPr/>
        </p:nvSpPr>
        <p:spPr>
          <a:xfrm>
            <a:off x="6917895" y="698433"/>
            <a:ext cx="2455588" cy="276999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  <a:extrusionClr>
                <a:schemeClr val="tx1"/>
              </a:extrusionClr>
              <a:contourClr>
                <a:schemeClr val="tx1"/>
              </a:contourClr>
            </a:sp3d>
          </a:bodyPr>
          <a:lstStyle>
            <a:lvl1pPr indent="0" defTabSz="914229" latinLnBrk="0">
              <a:spcBef>
                <a:spcPct val="20000"/>
              </a:spcBef>
              <a:buFont typeface="Arial" pitchFamily="34" charset="0"/>
              <a:buNone/>
              <a:defRPr lang="en-US" altLang="ko-KR" sz="1800" b="1" spc="-60" baseline="0" dirty="0">
                <a:ln>
                  <a:noFill/>
                </a:ln>
                <a:solidFill>
                  <a:schemeClr val="accent6"/>
                </a:solidFill>
                <a:latin typeface="+mn-ea"/>
              </a:defRPr>
            </a:lvl1pPr>
            <a:lvl2pPr marL="742811" indent="-285697" defTabSz="914229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2786" indent="-228556" defTabSz="914229">
              <a:spcBef>
                <a:spcPct val="20000"/>
              </a:spcBef>
              <a:buFont typeface="Arial" pitchFamily="34" charset="0"/>
              <a:buChar char="•"/>
              <a:defRPr sz="2500"/>
            </a:lvl3pPr>
            <a:lvl4pPr marL="1599901" indent="-228556" defTabSz="914229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016" indent="-228556" defTabSz="914229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129" indent="-228556" defTabSz="914229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244" indent="-228556" defTabSz="914229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8357" indent="-228556" defTabSz="914229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5473" indent="-228556" defTabSz="914229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algn="r"/>
            <a:r>
              <a:rPr lang="en-US" altLang="ko-KR" dirty="0" smtClean="0"/>
              <a:t>Concept</a:t>
            </a:r>
            <a:endParaRPr lang="ko-KR" altLang="en-US" dirty="0"/>
          </a:p>
        </p:txBody>
      </p:sp>
      <p:pic>
        <p:nvPicPr>
          <p:cNvPr id="54" name="Picture 7" descr="D:\디자인DB\임시\14-박혜희\작업물\icon 추가작업\red\1.png"/>
          <p:cNvPicPr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8145689" y="705614"/>
            <a:ext cx="291600" cy="27677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749176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76537" y="621262"/>
            <a:ext cx="8335614" cy="369332"/>
          </a:xfrm>
        </p:spPr>
        <p:txBody>
          <a:bodyPr/>
          <a:lstStyle/>
          <a:p>
            <a:r>
              <a:rPr lang="en-US" altLang="ko-KR" sz="2400" spc="-60" dirty="0" err="1" smtClean="0">
                <a:effectLst>
                  <a:glow rad="63500">
                    <a:srgbClr val="FFFFFF">
                      <a:alpha val="40000"/>
                    </a:srgbClr>
                  </a:glow>
                </a:effectLst>
              </a:rPr>
              <a:t>IAM</a:t>
            </a:r>
            <a:r>
              <a:rPr lang="en-US" altLang="ko-KR" sz="2400" spc="-60" dirty="0" smtClean="0">
                <a:effectLst>
                  <a:glow rad="63500">
                    <a:srgbClr val="FFFFFF">
                      <a:alpha val="40000"/>
                    </a:srgbClr>
                  </a:glow>
                </a:effectLst>
              </a:rPr>
              <a:t> Wiz Stick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71703" y="702265"/>
            <a:ext cx="468831" cy="276999"/>
          </a:xfrm>
        </p:spPr>
        <p:txBody>
          <a:bodyPr wrap="square" lIns="0" tIns="0" rIns="0" bIns="0" anchor="ctr" anchorCtr="0">
            <a:spAutoFit/>
          </a:bodyPr>
          <a:lstStyle/>
          <a:p>
            <a:r>
              <a:rPr lang="en-US" altLang="ko-KR" sz="1800" spc="-60" dirty="0"/>
              <a:t>3</a:t>
            </a:r>
            <a:endParaRPr lang="ko-KR" altLang="en-US" sz="1800" spc="-60" dirty="0"/>
          </a:p>
        </p:txBody>
      </p:sp>
      <p:sp>
        <p:nvSpPr>
          <p:cNvPr id="53" name="모서리가 둥근 직사각형 52"/>
          <p:cNvSpPr/>
          <p:nvPr/>
        </p:nvSpPr>
        <p:spPr>
          <a:xfrm>
            <a:off x="380493" y="2614052"/>
            <a:ext cx="8964996" cy="1788429"/>
          </a:xfrm>
          <a:prstGeom prst="roundRect">
            <a:avLst>
              <a:gd name="adj" fmla="val 619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none" lIns="0" tIns="0" rIns="0" bIns="0" rtlCol="0" anchor="ctr" anchorCtr="0">
            <a:noAutofit/>
          </a:bodyPr>
          <a:lstStyle/>
          <a:p>
            <a:pPr algn="ctr" latinLnBrk="0"/>
            <a:endParaRPr lang="ko-KR" altLang="en-US" sz="1400" spc="-6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54" name="모서리가 둥근 직사각형 53"/>
          <p:cNvSpPr/>
          <p:nvPr/>
        </p:nvSpPr>
        <p:spPr>
          <a:xfrm>
            <a:off x="370069" y="4534590"/>
            <a:ext cx="8975420" cy="1891721"/>
          </a:xfrm>
          <a:prstGeom prst="roundRect">
            <a:avLst>
              <a:gd name="adj" fmla="val 619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none" lIns="0" tIns="0" rIns="0" bIns="0" rtlCol="0" anchor="ctr" anchorCtr="0">
            <a:noAutofit/>
          </a:bodyPr>
          <a:lstStyle/>
          <a:p>
            <a:pPr algn="ctr" latinLnBrk="0"/>
            <a:endParaRPr lang="ko-KR" altLang="en-US" sz="1400" spc="-6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cxnSp>
        <p:nvCxnSpPr>
          <p:cNvPr id="55" name="직선 연결선 54"/>
          <p:cNvCxnSpPr/>
          <p:nvPr/>
        </p:nvCxnSpPr>
        <p:spPr>
          <a:xfrm>
            <a:off x="9055911" y="2273851"/>
            <a:ext cx="0" cy="3999465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텍스트 개체 틀 1"/>
          <p:cNvSpPr txBox="1">
            <a:spLocks/>
          </p:cNvSpPr>
          <p:nvPr/>
        </p:nvSpPr>
        <p:spPr>
          <a:xfrm>
            <a:off x="776543" y="1095113"/>
            <a:ext cx="8820973" cy="276999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  <a:extrusionClr>
                <a:schemeClr val="tx1"/>
              </a:extrusionClr>
              <a:contourClr>
                <a:schemeClr val="tx1"/>
              </a:contourClr>
            </a:sp3d>
          </a:bodyPr>
          <a:lstStyle>
            <a:lvl1pPr indent="0" defTabSz="914229" latinLnBrk="0">
              <a:spcBef>
                <a:spcPct val="20000"/>
              </a:spcBef>
              <a:buFont typeface="Arial" pitchFamily="34" charset="0"/>
              <a:buNone/>
              <a:defRPr lang="en-US" altLang="ko-KR" sz="1800" b="1" spc="-60" baseline="0" dirty="0">
                <a:ln>
                  <a:noFill/>
                </a:ln>
                <a:solidFill>
                  <a:schemeClr val="accent6"/>
                </a:solidFill>
                <a:latin typeface="+mn-ea"/>
              </a:defRPr>
            </a:lvl1pPr>
            <a:lvl2pPr marL="742811" indent="-285697" defTabSz="914229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2786" indent="-228556" defTabSz="914229">
              <a:spcBef>
                <a:spcPct val="20000"/>
              </a:spcBef>
              <a:buFont typeface="Arial" pitchFamily="34" charset="0"/>
              <a:buChar char="•"/>
              <a:defRPr sz="2500"/>
            </a:lvl3pPr>
            <a:lvl4pPr marL="1599901" indent="-228556" defTabSz="914229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016" indent="-228556" defTabSz="914229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129" indent="-228556" defTabSz="914229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244" indent="-228556" defTabSz="914229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8357" indent="-228556" defTabSz="914229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5473" indent="-228556" defTabSz="914229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관리자 대면을 통한 </a:t>
            </a:r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Wiz Stick</a:t>
            </a: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에 사용자 정보</a:t>
            </a:r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지문</a:t>
            </a:r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ko-KR" alt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공인인증서</a:t>
            </a:r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의 안전한 등록</a:t>
            </a: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57" name="그림 56"/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9960" y="1570992"/>
            <a:ext cx="353736" cy="619039"/>
          </a:xfrm>
          <a:prstGeom prst="rect">
            <a:avLst/>
          </a:prstGeom>
        </p:spPr>
      </p:pic>
      <p:pic>
        <p:nvPicPr>
          <p:cNvPr id="58" name="그림 5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929" y="1542912"/>
            <a:ext cx="353736" cy="619039"/>
          </a:xfrm>
          <a:prstGeom prst="rect">
            <a:avLst/>
          </a:prstGeom>
        </p:spPr>
      </p:pic>
      <p:grpSp>
        <p:nvGrpSpPr>
          <p:cNvPr id="59" name="그룹 58"/>
          <p:cNvGrpSpPr/>
          <p:nvPr/>
        </p:nvGrpSpPr>
        <p:grpSpPr>
          <a:xfrm>
            <a:off x="2383927" y="1660261"/>
            <a:ext cx="869637" cy="544106"/>
            <a:chOff x="2122359" y="1744081"/>
            <a:chExt cx="869637" cy="544106"/>
          </a:xfrm>
        </p:grpSpPr>
        <p:pic>
          <p:nvPicPr>
            <p:cNvPr id="60" name="Picture 1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2576736" y="1800857"/>
              <a:ext cx="415260" cy="4873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61" name="그룹 60"/>
            <p:cNvGrpSpPr/>
            <p:nvPr/>
          </p:nvGrpSpPr>
          <p:grpSpPr>
            <a:xfrm>
              <a:off x="2122359" y="1744081"/>
              <a:ext cx="591530" cy="482743"/>
              <a:chOff x="1109455" y="3637776"/>
              <a:chExt cx="1079535" cy="881001"/>
            </a:xfrm>
          </p:grpSpPr>
          <p:pic>
            <p:nvPicPr>
              <p:cNvPr id="62" name="Picture 11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1109455" y="3637776"/>
                <a:ext cx="1079535" cy="8810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3" name="Picture 2" descr="C:\Users\Administrator\Documents\kt_wordmark\CI_단독\kt워드마크_기본형(화이트 bg).jpg"/>
              <p:cNvPicPr>
                <a:picLocks noChangeAspect="1" noChangeArrowheads="1"/>
              </p:cNvPicPr>
              <p:nvPr/>
            </p:nvPicPr>
            <p:blipFill rotWithShape="1">
              <a:blip r:embed="rId6" cstate="print">
                <a:clrChange>
                  <a:clrFrom>
                    <a:srgbClr val="FEFFFF"/>
                  </a:clrFrom>
                  <a:clrTo>
                    <a:srgbClr val="FE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6786" t="22212" r="26786" b="22212"/>
              <a:stretch/>
            </p:blipFill>
            <p:spPr bwMode="auto">
              <a:xfrm>
                <a:off x="1537754" y="3799278"/>
                <a:ext cx="263283" cy="22283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cxnSp>
        <p:nvCxnSpPr>
          <p:cNvPr id="64" name="직선 연결선 63"/>
          <p:cNvCxnSpPr/>
          <p:nvPr/>
        </p:nvCxnSpPr>
        <p:spPr>
          <a:xfrm>
            <a:off x="917797" y="2273851"/>
            <a:ext cx="0" cy="3999465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/>
          <p:cNvCxnSpPr/>
          <p:nvPr/>
        </p:nvCxnSpPr>
        <p:spPr>
          <a:xfrm>
            <a:off x="2803750" y="2273851"/>
            <a:ext cx="0" cy="3999465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/>
          <p:cNvCxnSpPr/>
          <p:nvPr/>
        </p:nvCxnSpPr>
        <p:spPr>
          <a:xfrm>
            <a:off x="7449816" y="2273851"/>
            <a:ext cx="0" cy="3999465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66"/>
          <p:cNvCxnSpPr/>
          <p:nvPr/>
        </p:nvCxnSpPr>
        <p:spPr>
          <a:xfrm>
            <a:off x="4835452" y="2273851"/>
            <a:ext cx="0" cy="3999465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/>
          <p:cNvCxnSpPr/>
          <p:nvPr/>
        </p:nvCxnSpPr>
        <p:spPr>
          <a:xfrm>
            <a:off x="5989528" y="2273851"/>
            <a:ext cx="0" cy="3999465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직사각형 68"/>
          <p:cNvSpPr/>
          <p:nvPr/>
        </p:nvSpPr>
        <p:spPr>
          <a:xfrm>
            <a:off x="618424" y="2182411"/>
            <a:ext cx="598745" cy="324972"/>
          </a:xfrm>
          <a:prstGeom prst="rect">
            <a:avLst/>
          </a:prstGeom>
          <a:solidFill>
            <a:schemeClr val="bg1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05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운용자</a:t>
            </a:r>
            <a:endParaRPr lang="en-US" altLang="ko-KR" sz="1050" b="1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Wingdings"/>
            </a:endParaRPr>
          </a:p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en-US" altLang="ko-KR" sz="105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Wiz Stick</a:t>
            </a:r>
          </a:p>
        </p:txBody>
      </p:sp>
      <p:sp>
        <p:nvSpPr>
          <p:cNvPr id="70" name="직사각형 69"/>
          <p:cNvSpPr/>
          <p:nvPr/>
        </p:nvSpPr>
        <p:spPr>
          <a:xfrm>
            <a:off x="2601772" y="2264105"/>
            <a:ext cx="403958" cy="161583"/>
          </a:xfrm>
          <a:prstGeom prst="rect">
            <a:avLst/>
          </a:prstGeom>
          <a:solidFill>
            <a:schemeClr val="bg1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05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운용</a:t>
            </a:r>
            <a:r>
              <a:rPr lang="ko-KR" altLang="en-US" sz="105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자</a:t>
            </a:r>
            <a:endParaRPr lang="en-US" altLang="ko-KR" sz="1050" b="1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Wingdings"/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7113240" y="2264105"/>
            <a:ext cx="684483" cy="161583"/>
          </a:xfrm>
          <a:prstGeom prst="rect">
            <a:avLst/>
          </a:prstGeom>
          <a:solidFill>
            <a:schemeClr val="bg1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en-US" altLang="ko-KR" sz="105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GW</a:t>
            </a:r>
            <a:r>
              <a:rPr lang="en-US" altLang="ko-KR" sz="105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 Server</a:t>
            </a:r>
          </a:p>
        </p:txBody>
      </p:sp>
      <p:sp>
        <p:nvSpPr>
          <p:cNvPr id="72" name="직사각형 71"/>
          <p:cNvSpPr/>
          <p:nvPr/>
        </p:nvSpPr>
        <p:spPr>
          <a:xfrm>
            <a:off x="4634985" y="2264105"/>
            <a:ext cx="403957" cy="161583"/>
          </a:xfrm>
          <a:prstGeom prst="rect">
            <a:avLst/>
          </a:prstGeom>
          <a:solidFill>
            <a:schemeClr val="bg1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05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관리자</a:t>
            </a:r>
            <a:endParaRPr lang="en-US" altLang="ko-KR" sz="1050" b="1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Wingdings"/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5685075" y="2182411"/>
            <a:ext cx="598745" cy="324972"/>
          </a:xfrm>
          <a:prstGeom prst="rect">
            <a:avLst/>
          </a:prstGeom>
          <a:solidFill>
            <a:schemeClr val="bg1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05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관리자</a:t>
            </a:r>
            <a:endParaRPr lang="en-US" altLang="ko-KR" sz="1050" b="1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Wingdings"/>
            </a:endParaRPr>
          </a:p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en-US" altLang="ko-KR" sz="105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Wiz Stick</a:t>
            </a:r>
          </a:p>
        </p:txBody>
      </p:sp>
      <p:grpSp>
        <p:nvGrpSpPr>
          <p:cNvPr id="74" name="그룹 73"/>
          <p:cNvGrpSpPr/>
          <p:nvPr/>
        </p:nvGrpSpPr>
        <p:grpSpPr>
          <a:xfrm>
            <a:off x="4401006" y="1638942"/>
            <a:ext cx="889962" cy="545001"/>
            <a:chOff x="5951119" y="1722762"/>
            <a:chExt cx="889962" cy="545001"/>
          </a:xfrm>
        </p:grpSpPr>
        <p:grpSp>
          <p:nvGrpSpPr>
            <p:cNvPr id="75" name="그룹 74"/>
            <p:cNvGrpSpPr/>
            <p:nvPr/>
          </p:nvGrpSpPr>
          <p:grpSpPr>
            <a:xfrm>
              <a:off x="5951119" y="1722762"/>
              <a:ext cx="591530" cy="482743"/>
              <a:chOff x="6327812" y="5338443"/>
              <a:chExt cx="1079535" cy="881001"/>
            </a:xfrm>
          </p:grpSpPr>
          <p:pic>
            <p:nvPicPr>
              <p:cNvPr id="78" name="Picture 11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6327812" y="5338443"/>
                <a:ext cx="1079535" cy="8810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9" name="Picture 7" descr="explorer에 대한 이미지 검색결과">
                <a:hlinkClick r:id="rId7"/>
              </p:cNvPr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870337" y="5461405"/>
                <a:ext cx="312812" cy="31281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76" name="Picture 17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385565" y="1770200"/>
              <a:ext cx="455516" cy="4975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7" name="Picture 2" descr="C:\Users\Administrator\Documents\kt_wordmark\CI_단독\kt워드마크_기본형(화이트 bg).jpg"/>
            <p:cNvPicPr>
              <a:picLocks noChangeAspect="1" noChangeArrowheads="1"/>
            </p:cNvPicPr>
            <p:nvPr/>
          </p:nvPicPr>
          <p:blipFill rotWithShape="1">
            <a:blip r:embed="rId6" cstate="print">
              <a:clrChange>
                <a:clrFrom>
                  <a:srgbClr val="FEFFFF"/>
                </a:clrFrom>
                <a:clrTo>
                  <a:srgbClr val="FE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786" t="22212" r="26786" b="22212"/>
            <a:stretch/>
          </p:blipFill>
          <p:spPr bwMode="auto">
            <a:xfrm>
              <a:off x="6085951" y="1804800"/>
              <a:ext cx="144266" cy="1221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0" name="그룹 79"/>
          <p:cNvGrpSpPr/>
          <p:nvPr/>
        </p:nvGrpSpPr>
        <p:grpSpPr>
          <a:xfrm>
            <a:off x="7185998" y="1680218"/>
            <a:ext cx="510724" cy="514342"/>
            <a:chOff x="4578440" y="1649273"/>
            <a:chExt cx="572178" cy="576232"/>
          </a:xfrm>
        </p:grpSpPr>
        <p:pic>
          <p:nvPicPr>
            <p:cNvPr id="81" name="Picture 8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578440" y="1649273"/>
              <a:ext cx="572178" cy="288116"/>
            </a:xfrm>
            <a:prstGeom prst="rect">
              <a:avLst/>
            </a:prstGeom>
            <a:noFill/>
          </p:spPr>
        </p:pic>
        <p:pic>
          <p:nvPicPr>
            <p:cNvPr id="82" name="Picture 8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578440" y="1937389"/>
              <a:ext cx="572178" cy="288116"/>
            </a:xfrm>
            <a:prstGeom prst="rect">
              <a:avLst/>
            </a:prstGeom>
            <a:noFill/>
          </p:spPr>
        </p:pic>
      </p:grpSp>
      <p:cxnSp>
        <p:nvCxnSpPr>
          <p:cNvPr id="83" name="직선 화살표 연결선 82"/>
          <p:cNvCxnSpPr/>
          <p:nvPr/>
        </p:nvCxnSpPr>
        <p:spPr>
          <a:xfrm>
            <a:off x="2803751" y="2934701"/>
            <a:ext cx="2031701" cy="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직사각형 83"/>
          <p:cNvSpPr/>
          <p:nvPr/>
        </p:nvSpPr>
        <p:spPr>
          <a:xfrm>
            <a:off x="3576300" y="2719468"/>
            <a:ext cx="686085" cy="153888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sym typeface="Wingdings"/>
              </a:rPr>
              <a:t>관리자 대면</a:t>
            </a:r>
            <a:endParaRPr lang="en-US" altLang="ko-KR" sz="1000" b="1" dirty="0" smtClean="0">
              <a:solidFill>
                <a:schemeClr val="tx1">
                  <a:lumMod val="50000"/>
                  <a:lumOff val="50000"/>
                </a:schemeClr>
              </a:solidFill>
              <a:latin typeface="+mn-ea"/>
              <a:sym typeface="Wingdings"/>
            </a:endParaRPr>
          </a:p>
        </p:txBody>
      </p:sp>
      <p:cxnSp>
        <p:nvCxnSpPr>
          <p:cNvPr id="85" name="직선 화살표 연결선 84"/>
          <p:cNvCxnSpPr/>
          <p:nvPr/>
        </p:nvCxnSpPr>
        <p:spPr>
          <a:xfrm flipH="1">
            <a:off x="917797" y="3249021"/>
            <a:ext cx="3925239" cy="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직사각형 85"/>
          <p:cNvSpPr/>
          <p:nvPr/>
        </p:nvSpPr>
        <p:spPr>
          <a:xfrm>
            <a:off x="3317385" y="3032997"/>
            <a:ext cx="987451" cy="153888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sym typeface="Wingdings"/>
              </a:rPr>
              <a:t>운용자 지문 등록</a:t>
            </a:r>
            <a:endParaRPr lang="en-US" altLang="ko-KR" sz="1000" b="1" dirty="0" smtClean="0">
              <a:solidFill>
                <a:schemeClr val="tx1">
                  <a:lumMod val="50000"/>
                  <a:lumOff val="50000"/>
                </a:schemeClr>
              </a:solidFill>
              <a:latin typeface="+mn-ea"/>
              <a:sym typeface="Wingdings"/>
            </a:endParaRPr>
          </a:p>
        </p:txBody>
      </p:sp>
      <p:cxnSp>
        <p:nvCxnSpPr>
          <p:cNvPr id="87" name="직선 화살표 연결선 86"/>
          <p:cNvCxnSpPr/>
          <p:nvPr/>
        </p:nvCxnSpPr>
        <p:spPr>
          <a:xfrm flipH="1">
            <a:off x="917797" y="3559913"/>
            <a:ext cx="1885953" cy="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직사각형 87"/>
          <p:cNvSpPr/>
          <p:nvPr/>
        </p:nvSpPr>
        <p:spPr>
          <a:xfrm>
            <a:off x="1316986" y="3343889"/>
            <a:ext cx="1115691" cy="153888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sym typeface="Wingdings"/>
              </a:rPr>
              <a:t>운용자 인증서 저장</a:t>
            </a:r>
            <a:endParaRPr lang="en-US" altLang="ko-KR" sz="1000" b="1" dirty="0" smtClean="0">
              <a:solidFill>
                <a:schemeClr val="tx1">
                  <a:lumMod val="50000"/>
                  <a:lumOff val="50000"/>
                </a:schemeClr>
              </a:solidFill>
              <a:latin typeface="+mn-ea"/>
              <a:sym typeface="Wingdings"/>
            </a:endParaRPr>
          </a:p>
        </p:txBody>
      </p:sp>
      <p:sp>
        <p:nvSpPr>
          <p:cNvPr id="89" name="타원 88"/>
          <p:cNvSpPr/>
          <p:nvPr/>
        </p:nvSpPr>
        <p:spPr>
          <a:xfrm>
            <a:off x="3381028" y="2711172"/>
            <a:ext cx="170480" cy="170480"/>
          </a:xfrm>
          <a:prstGeom prst="ellipse">
            <a:avLst/>
          </a:prstGeom>
          <a:solidFill>
            <a:srgbClr val="FF0000"/>
          </a:solidFill>
          <a:effectLst/>
        </p:spPr>
        <p:txBody>
          <a:bodyPr wrap="none" lIns="0" tIns="0" rIns="0" bIns="0" rtlCol="0" anchor="ctr" anchorCtr="0">
            <a:noAutofit/>
          </a:bodyPr>
          <a:lstStyle/>
          <a:p>
            <a:pPr algn="ctr" latinLnBrk="0"/>
            <a:r>
              <a:rPr lang="en-US" altLang="ko-KR" sz="1000" b="1" spc="-60" dirty="0" smtClean="0">
                <a:solidFill>
                  <a:schemeClr val="bg1"/>
                </a:solidFill>
                <a:latin typeface="+mn-ea"/>
              </a:rPr>
              <a:t>1</a:t>
            </a:r>
            <a:endParaRPr lang="ko-KR" altLang="en-US" sz="1000" b="1" spc="-6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90" name="타원 89"/>
          <p:cNvSpPr/>
          <p:nvPr/>
        </p:nvSpPr>
        <p:spPr>
          <a:xfrm>
            <a:off x="3122789" y="3025377"/>
            <a:ext cx="170480" cy="170480"/>
          </a:xfrm>
          <a:prstGeom prst="ellipse">
            <a:avLst/>
          </a:prstGeom>
          <a:solidFill>
            <a:srgbClr val="FF0000"/>
          </a:solidFill>
          <a:effectLst/>
        </p:spPr>
        <p:txBody>
          <a:bodyPr wrap="none" lIns="0" tIns="0" rIns="0" bIns="0" rtlCol="0" anchor="ctr" anchorCtr="0">
            <a:noAutofit/>
          </a:bodyPr>
          <a:lstStyle/>
          <a:p>
            <a:pPr algn="ctr" latinLnBrk="0"/>
            <a:r>
              <a:rPr lang="en-US" altLang="ko-KR" sz="1000" b="1" spc="-60" dirty="0" smtClean="0">
                <a:solidFill>
                  <a:schemeClr val="bg1"/>
                </a:solidFill>
                <a:latin typeface="+mn-ea"/>
              </a:rPr>
              <a:t>2</a:t>
            </a:r>
            <a:endParaRPr lang="ko-KR" altLang="en-US" sz="1000" b="1" spc="-6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91" name="타원 90"/>
          <p:cNvSpPr/>
          <p:nvPr/>
        </p:nvSpPr>
        <p:spPr>
          <a:xfrm>
            <a:off x="1124309" y="3334917"/>
            <a:ext cx="170480" cy="170480"/>
          </a:xfrm>
          <a:prstGeom prst="ellipse">
            <a:avLst/>
          </a:prstGeom>
          <a:solidFill>
            <a:srgbClr val="FF0000"/>
          </a:solidFill>
          <a:effectLst/>
        </p:spPr>
        <p:txBody>
          <a:bodyPr wrap="none" lIns="0" tIns="0" rIns="0" bIns="0" rtlCol="0" anchor="ctr" anchorCtr="0">
            <a:noAutofit/>
          </a:bodyPr>
          <a:lstStyle/>
          <a:p>
            <a:pPr algn="ctr" latinLnBrk="0"/>
            <a:r>
              <a:rPr lang="en-US" altLang="ko-KR" sz="1000" b="1" spc="-60" dirty="0" smtClean="0">
                <a:solidFill>
                  <a:schemeClr val="bg1"/>
                </a:solidFill>
                <a:latin typeface="+mn-ea"/>
              </a:rPr>
              <a:t>3</a:t>
            </a:r>
            <a:endParaRPr lang="ko-KR" altLang="en-US" sz="1000" b="1" spc="-60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92" name="직선 화살표 연결선 91"/>
          <p:cNvCxnSpPr/>
          <p:nvPr/>
        </p:nvCxnSpPr>
        <p:spPr>
          <a:xfrm>
            <a:off x="2803751" y="3896302"/>
            <a:ext cx="4637609" cy="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직사각형 92"/>
          <p:cNvSpPr/>
          <p:nvPr/>
        </p:nvSpPr>
        <p:spPr>
          <a:xfrm>
            <a:off x="6308613" y="3681069"/>
            <a:ext cx="686085" cy="153888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sym typeface="Wingdings"/>
              </a:rPr>
              <a:t>사용자 등록</a:t>
            </a:r>
            <a:endParaRPr lang="en-US" altLang="ko-KR" sz="1000" b="1" dirty="0" smtClean="0">
              <a:solidFill>
                <a:schemeClr val="tx1">
                  <a:lumMod val="50000"/>
                  <a:lumOff val="50000"/>
                </a:schemeClr>
              </a:solidFill>
              <a:latin typeface="+mn-ea"/>
              <a:sym typeface="Wingdings"/>
            </a:endParaRPr>
          </a:p>
        </p:txBody>
      </p:sp>
      <p:sp>
        <p:nvSpPr>
          <p:cNvPr id="94" name="타원 93"/>
          <p:cNvSpPr/>
          <p:nvPr/>
        </p:nvSpPr>
        <p:spPr>
          <a:xfrm>
            <a:off x="6113340" y="3672773"/>
            <a:ext cx="170480" cy="170480"/>
          </a:xfrm>
          <a:prstGeom prst="ellipse">
            <a:avLst/>
          </a:prstGeom>
          <a:solidFill>
            <a:srgbClr val="FF0000"/>
          </a:solidFill>
          <a:effectLst/>
        </p:spPr>
        <p:txBody>
          <a:bodyPr wrap="none" lIns="0" tIns="0" rIns="0" bIns="0" rtlCol="0" anchor="ctr" anchorCtr="0">
            <a:noAutofit/>
          </a:bodyPr>
          <a:lstStyle/>
          <a:p>
            <a:pPr algn="ctr" latinLnBrk="0"/>
            <a:r>
              <a:rPr lang="en-US" altLang="ko-KR" sz="1000" b="1" spc="-60" dirty="0" smtClean="0">
                <a:solidFill>
                  <a:schemeClr val="bg1"/>
                </a:solidFill>
                <a:latin typeface="+mn-ea"/>
              </a:rPr>
              <a:t>4</a:t>
            </a:r>
            <a:endParaRPr lang="ko-KR" altLang="en-US" sz="1000" b="1" spc="-60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95" name="직선 화살표 연결선 94"/>
          <p:cNvCxnSpPr/>
          <p:nvPr/>
        </p:nvCxnSpPr>
        <p:spPr>
          <a:xfrm>
            <a:off x="4824499" y="4221129"/>
            <a:ext cx="2616861" cy="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직사각형 95"/>
          <p:cNvSpPr/>
          <p:nvPr/>
        </p:nvSpPr>
        <p:spPr>
          <a:xfrm>
            <a:off x="6330012" y="4005105"/>
            <a:ext cx="686085" cy="153888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sym typeface="Wingdings"/>
              </a:rPr>
              <a:t>사용자 승인</a:t>
            </a:r>
            <a:endParaRPr lang="en-US" altLang="ko-KR" sz="1000" b="1" dirty="0" smtClean="0">
              <a:solidFill>
                <a:schemeClr val="tx1">
                  <a:lumMod val="50000"/>
                  <a:lumOff val="50000"/>
                </a:schemeClr>
              </a:solidFill>
              <a:latin typeface="+mn-ea"/>
              <a:sym typeface="Wingdings"/>
            </a:endParaRPr>
          </a:p>
        </p:txBody>
      </p:sp>
      <p:sp>
        <p:nvSpPr>
          <p:cNvPr id="97" name="타원 96"/>
          <p:cNvSpPr/>
          <p:nvPr/>
        </p:nvSpPr>
        <p:spPr>
          <a:xfrm>
            <a:off x="6116996" y="3997485"/>
            <a:ext cx="170480" cy="170480"/>
          </a:xfrm>
          <a:prstGeom prst="ellipse">
            <a:avLst/>
          </a:prstGeom>
          <a:solidFill>
            <a:srgbClr val="FF0000"/>
          </a:solidFill>
          <a:effectLst/>
        </p:spPr>
        <p:txBody>
          <a:bodyPr wrap="none" lIns="0" tIns="0" rIns="0" bIns="0" rtlCol="0" anchor="ctr" anchorCtr="0">
            <a:noAutofit/>
          </a:bodyPr>
          <a:lstStyle/>
          <a:p>
            <a:pPr algn="ctr" latinLnBrk="0"/>
            <a:r>
              <a:rPr lang="en-US" altLang="ko-KR" sz="1000" b="1" spc="-60" dirty="0" smtClean="0">
                <a:solidFill>
                  <a:schemeClr val="bg1"/>
                </a:solidFill>
                <a:latin typeface="+mn-ea"/>
              </a:rPr>
              <a:t>5</a:t>
            </a:r>
            <a:endParaRPr lang="ko-KR" altLang="en-US" sz="1000" b="1" spc="-60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98" name="직선 화살표 연결선 97"/>
          <p:cNvCxnSpPr/>
          <p:nvPr/>
        </p:nvCxnSpPr>
        <p:spPr>
          <a:xfrm flipH="1">
            <a:off x="4834919" y="3249021"/>
            <a:ext cx="1147542" cy="0"/>
          </a:xfrm>
          <a:prstGeom prst="straightConnector1">
            <a:avLst/>
          </a:prstGeom>
          <a:ln w="28575"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/>
          <p:cNvCxnSpPr/>
          <p:nvPr/>
        </p:nvCxnSpPr>
        <p:spPr>
          <a:xfrm flipH="1">
            <a:off x="917797" y="4914143"/>
            <a:ext cx="1885953" cy="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직사각형 99"/>
          <p:cNvSpPr/>
          <p:nvPr/>
        </p:nvSpPr>
        <p:spPr>
          <a:xfrm>
            <a:off x="1472479" y="4698119"/>
            <a:ext cx="804707" cy="153888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en-US" altLang="ko-KR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sym typeface="Wingdings"/>
              </a:rPr>
              <a:t>1</a:t>
            </a:r>
            <a:r>
              <a:rPr lang="ko-KR" altLang="en-US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sym typeface="Wingdings"/>
              </a:rPr>
              <a:t>차 신원 확인</a:t>
            </a:r>
            <a:endParaRPr lang="en-US" altLang="ko-KR" sz="1000" b="1" dirty="0" smtClean="0">
              <a:solidFill>
                <a:schemeClr val="tx1">
                  <a:lumMod val="50000"/>
                  <a:lumOff val="50000"/>
                </a:schemeClr>
              </a:solidFill>
              <a:latin typeface="+mn-ea"/>
              <a:sym typeface="Wingdings"/>
            </a:endParaRPr>
          </a:p>
        </p:txBody>
      </p:sp>
      <p:sp>
        <p:nvSpPr>
          <p:cNvPr id="101" name="타원 100"/>
          <p:cNvSpPr/>
          <p:nvPr/>
        </p:nvSpPr>
        <p:spPr>
          <a:xfrm>
            <a:off x="1261469" y="4689147"/>
            <a:ext cx="170480" cy="170480"/>
          </a:xfrm>
          <a:prstGeom prst="ellipse">
            <a:avLst/>
          </a:prstGeom>
          <a:solidFill>
            <a:srgbClr val="FF0000"/>
          </a:solidFill>
          <a:effectLst/>
        </p:spPr>
        <p:txBody>
          <a:bodyPr wrap="none" lIns="0" tIns="0" rIns="0" bIns="0" rtlCol="0" anchor="ctr" anchorCtr="0">
            <a:noAutofit/>
          </a:bodyPr>
          <a:lstStyle/>
          <a:p>
            <a:pPr algn="ctr" latinLnBrk="0"/>
            <a:r>
              <a:rPr lang="en-US" altLang="ko-KR" sz="1000" b="1" spc="-60" dirty="0" smtClean="0">
                <a:solidFill>
                  <a:schemeClr val="bg1"/>
                </a:solidFill>
                <a:latin typeface="+mn-ea"/>
              </a:rPr>
              <a:t>1</a:t>
            </a:r>
            <a:endParaRPr lang="ko-KR" altLang="en-US" sz="1000" b="1" spc="-60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102" name="직선 화살표 연결선 101"/>
          <p:cNvCxnSpPr/>
          <p:nvPr/>
        </p:nvCxnSpPr>
        <p:spPr>
          <a:xfrm>
            <a:off x="917797" y="5237388"/>
            <a:ext cx="3906701" cy="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직사각형 102"/>
          <p:cNvSpPr/>
          <p:nvPr/>
        </p:nvSpPr>
        <p:spPr>
          <a:xfrm>
            <a:off x="3384721" y="5022155"/>
            <a:ext cx="804707" cy="153888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en-US" altLang="ko-KR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sym typeface="Wingdings"/>
              </a:rPr>
              <a:t>2</a:t>
            </a:r>
            <a:r>
              <a:rPr lang="ko-KR" altLang="en-US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sym typeface="Wingdings"/>
              </a:rPr>
              <a:t>차 신원 확인</a:t>
            </a:r>
            <a:endParaRPr lang="en-US" altLang="ko-KR" sz="1000" b="1" dirty="0" smtClean="0">
              <a:solidFill>
                <a:schemeClr val="tx1">
                  <a:lumMod val="50000"/>
                  <a:lumOff val="50000"/>
                </a:schemeClr>
              </a:solidFill>
              <a:latin typeface="+mn-ea"/>
              <a:sym typeface="Wingdings"/>
            </a:endParaRPr>
          </a:p>
        </p:txBody>
      </p:sp>
      <p:sp>
        <p:nvSpPr>
          <p:cNvPr id="104" name="타원 103"/>
          <p:cNvSpPr/>
          <p:nvPr/>
        </p:nvSpPr>
        <p:spPr>
          <a:xfrm>
            <a:off x="3155207" y="5013859"/>
            <a:ext cx="170480" cy="170480"/>
          </a:xfrm>
          <a:prstGeom prst="ellipse">
            <a:avLst/>
          </a:prstGeom>
          <a:solidFill>
            <a:srgbClr val="FF0000"/>
          </a:solidFill>
          <a:effectLst/>
        </p:spPr>
        <p:txBody>
          <a:bodyPr wrap="none" lIns="0" tIns="0" rIns="0" bIns="0" rtlCol="0" anchor="ctr" anchorCtr="0">
            <a:noAutofit/>
          </a:bodyPr>
          <a:lstStyle/>
          <a:p>
            <a:pPr algn="ctr" latinLnBrk="0"/>
            <a:r>
              <a:rPr lang="en-US" altLang="ko-KR" sz="1000" b="1" spc="-60" dirty="0" smtClean="0">
                <a:solidFill>
                  <a:schemeClr val="bg1"/>
                </a:solidFill>
                <a:latin typeface="+mn-ea"/>
              </a:rPr>
              <a:t>2</a:t>
            </a:r>
            <a:endParaRPr lang="ko-KR" altLang="en-US" sz="1000" b="1" spc="-6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105" name="Picture 2"/>
          <p:cNvPicPr>
            <a:picLocks noChangeAspect="1" noChangeArrowheads="1"/>
          </p:cNvPicPr>
          <p:nvPr/>
        </p:nvPicPr>
        <p:blipFill rotWithShape="1">
          <a:blip r:embed="rId1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333203" y="3012765"/>
            <a:ext cx="204334" cy="2007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6" name="Picture 6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470182" y="3332810"/>
            <a:ext cx="208075" cy="168838"/>
          </a:xfrm>
          <a:prstGeom prst="rect">
            <a:avLst/>
          </a:prstGeom>
          <a:noFill/>
        </p:spPr>
      </p:pic>
      <p:pic>
        <p:nvPicPr>
          <p:cNvPr id="107" name="Picture 6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48710" y="3675710"/>
            <a:ext cx="208075" cy="168838"/>
          </a:xfrm>
          <a:prstGeom prst="rect">
            <a:avLst/>
          </a:prstGeom>
          <a:noFill/>
        </p:spPr>
      </p:pic>
      <p:pic>
        <p:nvPicPr>
          <p:cNvPr id="108" name="Picture 2"/>
          <p:cNvPicPr>
            <a:picLocks noChangeAspect="1" noChangeArrowheads="1"/>
          </p:cNvPicPr>
          <p:nvPr/>
        </p:nvPicPr>
        <p:blipFill rotWithShape="1">
          <a:blip r:embed="rId1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30510" y="4658246"/>
            <a:ext cx="204334" cy="2007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9" name="Picture 6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218479" y="5007205"/>
            <a:ext cx="208075" cy="168838"/>
          </a:xfrm>
          <a:prstGeom prst="rect">
            <a:avLst/>
          </a:prstGeom>
          <a:noFill/>
        </p:spPr>
      </p:pic>
      <p:sp>
        <p:nvSpPr>
          <p:cNvPr id="110" name="직사각형 109"/>
          <p:cNvSpPr/>
          <p:nvPr/>
        </p:nvSpPr>
        <p:spPr>
          <a:xfrm>
            <a:off x="1721589" y="5588246"/>
            <a:ext cx="804707" cy="307777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en-US" altLang="ko-KR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sym typeface="Wingdings"/>
              </a:rPr>
              <a:t>3</a:t>
            </a:r>
            <a:r>
              <a:rPr lang="ko-KR" altLang="en-US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sym typeface="Wingdings"/>
              </a:rPr>
              <a:t>차 신원 확인</a:t>
            </a:r>
            <a:endParaRPr lang="en-US" altLang="ko-KR" sz="1000" b="1" dirty="0" smtClean="0">
              <a:solidFill>
                <a:schemeClr val="tx1">
                  <a:lumMod val="50000"/>
                  <a:lumOff val="50000"/>
                </a:schemeClr>
              </a:solidFill>
              <a:latin typeface="+mn-ea"/>
              <a:sym typeface="Wingdings"/>
            </a:endParaRPr>
          </a:p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en-US" altLang="ko-KR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sym typeface="Wingdings"/>
              </a:rPr>
              <a:t>(ID/pass)</a:t>
            </a:r>
          </a:p>
        </p:txBody>
      </p:sp>
      <p:sp>
        <p:nvSpPr>
          <p:cNvPr id="111" name="타원 110"/>
          <p:cNvSpPr/>
          <p:nvPr/>
        </p:nvSpPr>
        <p:spPr>
          <a:xfrm>
            <a:off x="1510579" y="5656218"/>
            <a:ext cx="170480" cy="170480"/>
          </a:xfrm>
          <a:prstGeom prst="ellipse">
            <a:avLst/>
          </a:prstGeom>
          <a:solidFill>
            <a:srgbClr val="FF0000"/>
          </a:solidFill>
          <a:effectLst/>
        </p:spPr>
        <p:txBody>
          <a:bodyPr wrap="none" lIns="0" tIns="0" rIns="0" bIns="0" rtlCol="0" anchor="ctr" anchorCtr="0">
            <a:noAutofit/>
          </a:bodyPr>
          <a:lstStyle/>
          <a:p>
            <a:pPr algn="ctr" latinLnBrk="0"/>
            <a:r>
              <a:rPr lang="en-US" altLang="ko-KR" sz="1000" b="1" spc="-60" dirty="0" smtClean="0">
                <a:solidFill>
                  <a:schemeClr val="bg1"/>
                </a:solidFill>
                <a:latin typeface="+mn-ea"/>
              </a:rPr>
              <a:t>3</a:t>
            </a:r>
            <a:endParaRPr lang="ko-KR" altLang="en-US" sz="1000" b="1" spc="-60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112" name="직선 화살표 연결선 111"/>
          <p:cNvCxnSpPr>
            <a:endCxn id="125" idx="2"/>
          </p:cNvCxnSpPr>
          <p:nvPr/>
        </p:nvCxnSpPr>
        <p:spPr>
          <a:xfrm>
            <a:off x="3063240" y="5768495"/>
            <a:ext cx="4307001" cy="0"/>
          </a:xfrm>
          <a:prstGeom prst="straightConnector1">
            <a:avLst/>
          </a:prstGeom>
          <a:ln w="28575"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3" name="그룹 112"/>
          <p:cNvGrpSpPr/>
          <p:nvPr/>
        </p:nvGrpSpPr>
        <p:grpSpPr>
          <a:xfrm>
            <a:off x="2593038" y="5475572"/>
            <a:ext cx="452896" cy="559141"/>
            <a:chOff x="1194718" y="1178032"/>
            <a:chExt cx="738533" cy="911785"/>
          </a:xfrm>
        </p:grpSpPr>
        <p:pic>
          <p:nvPicPr>
            <p:cNvPr id="114" name="Picture 2" descr="https://d30y9cdsu7xlg0.cloudfront.net/png/45367-200.png">
              <a:hlinkClick r:id="rId13" tooltip="terminal"/>
            </p:cNvPr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94718" y="1178032"/>
              <a:ext cx="545136" cy="5451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5" name="직사각형 114"/>
            <p:cNvSpPr/>
            <p:nvPr/>
          </p:nvSpPr>
          <p:spPr>
            <a:xfrm>
              <a:off x="1410057" y="1467692"/>
              <a:ext cx="504202" cy="4209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 latinLnBrk="0"/>
              <a:endParaRPr lang="ko-KR" altLang="en-US" sz="1400" spc="-6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  <p:sp>
          <p:nvSpPr>
            <p:cNvPr id="116" name="직사각형 115"/>
            <p:cNvSpPr/>
            <p:nvPr/>
          </p:nvSpPr>
          <p:spPr>
            <a:xfrm>
              <a:off x="1307508" y="1655698"/>
              <a:ext cx="504202" cy="4209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 latinLnBrk="0"/>
              <a:endParaRPr lang="ko-KR" altLang="en-US" sz="1400" spc="-6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  <p:pic>
          <p:nvPicPr>
            <p:cNvPr id="117" name="Picture 4" descr="https://d30y9cdsu7xlg0.cloudfront.net/png/608121-200.png">
              <a:hlinkClick r:id="rId15" tooltip="Two Windows"/>
            </p:cNvPr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4034" y="1450600"/>
              <a:ext cx="639217" cy="6392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18" name="직선 화살표 연결선 117"/>
          <p:cNvCxnSpPr>
            <a:stCxn id="125" idx="6"/>
          </p:cNvCxnSpPr>
          <p:nvPr/>
        </p:nvCxnSpPr>
        <p:spPr>
          <a:xfrm>
            <a:off x="7540721" y="5768495"/>
            <a:ext cx="1488979" cy="0"/>
          </a:xfrm>
          <a:prstGeom prst="straightConnector1">
            <a:avLst/>
          </a:prstGeom>
          <a:ln w="28575"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9" name="그룹 118"/>
          <p:cNvGrpSpPr/>
          <p:nvPr/>
        </p:nvGrpSpPr>
        <p:grpSpPr>
          <a:xfrm>
            <a:off x="8767617" y="1605714"/>
            <a:ext cx="577871" cy="598653"/>
            <a:chOff x="2769373" y="3940456"/>
            <a:chExt cx="1479755" cy="1532971"/>
          </a:xfrm>
        </p:grpSpPr>
        <p:pic>
          <p:nvPicPr>
            <p:cNvPr id="120" name="Picture 4"/>
            <p:cNvPicPr>
              <a:picLocks noChangeAspect="1" noChangeArrowheads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2769373" y="3940456"/>
              <a:ext cx="633412" cy="6762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1" name="Picture 5"/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603809" y="3940456"/>
              <a:ext cx="633412" cy="6762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2" name="Picture 9"/>
            <p:cNvPicPr>
              <a:picLocks noChangeAspect="1" noChangeArrowheads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2769373" y="4797152"/>
              <a:ext cx="633412" cy="6762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3" name="Picture 9"/>
            <p:cNvPicPr>
              <a:picLocks noChangeAspect="1" noChangeArrowheads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591902" y="4797152"/>
              <a:ext cx="657226" cy="676275"/>
            </a:xfrm>
            <a:prstGeom prst="rect">
              <a:avLst/>
            </a:prstGeom>
            <a:noFill/>
          </p:spPr>
        </p:pic>
      </p:grpSp>
      <p:sp>
        <p:nvSpPr>
          <p:cNvPr id="124" name="직사각형 123"/>
          <p:cNvSpPr/>
          <p:nvPr/>
        </p:nvSpPr>
        <p:spPr>
          <a:xfrm>
            <a:off x="8769775" y="2264105"/>
            <a:ext cx="572273" cy="161583"/>
          </a:xfrm>
          <a:prstGeom prst="rect">
            <a:avLst/>
          </a:prstGeom>
          <a:solidFill>
            <a:schemeClr val="bg1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en-US" altLang="ko-KR" sz="1050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N/W</a:t>
            </a:r>
            <a:r>
              <a:rPr lang="ko-KR" altLang="en-US" sz="105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장비</a:t>
            </a:r>
            <a:endParaRPr lang="en-US" altLang="ko-KR" sz="1050" b="1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Wingdings"/>
            </a:endParaRPr>
          </a:p>
        </p:txBody>
      </p:sp>
      <p:sp>
        <p:nvSpPr>
          <p:cNvPr id="125" name="타원 124"/>
          <p:cNvSpPr/>
          <p:nvPr/>
        </p:nvSpPr>
        <p:spPr>
          <a:xfrm>
            <a:off x="7370241" y="5683255"/>
            <a:ext cx="170480" cy="170480"/>
          </a:xfrm>
          <a:prstGeom prst="ellipse">
            <a:avLst/>
          </a:prstGeom>
          <a:solidFill>
            <a:srgbClr val="FF0000"/>
          </a:solidFill>
          <a:effectLst/>
        </p:spPr>
        <p:txBody>
          <a:bodyPr wrap="none" lIns="0" tIns="0" rIns="0" bIns="0" rtlCol="0" anchor="ctr" anchorCtr="0">
            <a:noAutofit/>
          </a:bodyPr>
          <a:lstStyle/>
          <a:p>
            <a:pPr algn="ctr" latinLnBrk="0"/>
            <a:r>
              <a:rPr lang="en-US" altLang="ko-KR" sz="1000" b="1" spc="-60" dirty="0" smtClean="0">
                <a:solidFill>
                  <a:schemeClr val="bg1"/>
                </a:solidFill>
                <a:latin typeface="+mn-ea"/>
              </a:rPr>
              <a:t>4</a:t>
            </a:r>
            <a:endParaRPr lang="ko-KR" altLang="en-US" sz="1000" b="1" spc="-6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26" name="직사각형 125"/>
          <p:cNvSpPr/>
          <p:nvPr/>
        </p:nvSpPr>
        <p:spPr>
          <a:xfrm>
            <a:off x="7496334" y="5890729"/>
            <a:ext cx="1500411" cy="461665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0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sym typeface="Wingdings"/>
              </a:rPr>
              <a:t>원격세션</a:t>
            </a:r>
            <a:r>
              <a:rPr lang="ko-KR" altLang="en-US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sym typeface="Wingdings"/>
              </a:rPr>
              <a:t> 중계</a:t>
            </a:r>
            <a:endParaRPr lang="en-US" altLang="ko-KR" sz="1000" b="1" dirty="0" smtClean="0">
              <a:solidFill>
                <a:schemeClr val="tx1">
                  <a:lumMod val="50000"/>
                  <a:lumOff val="50000"/>
                </a:schemeClr>
              </a:solidFill>
              <a:latin typeface="+mn-ea"/>
              <a:sym typeface="Wingdings"/>
            </a:endParaRPr>
          </a:p>
          <a:p>
            <a:pPr marL="171450" indent="-171450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  <a:buFontTx/>
              <a:buChar char="-"/>
            </a:pPr>
            <a:r>
              <a:rPr lang="ko-KR" altLang="en-US" sz="10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sym typeface="Wingdings"/>
              </a:rPr>
              <a:t>접속활동이력</a:t>
            </a:r>
            <a:r>
              <a:rPr lang="ko-KR" altLang="en-US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sym typeface="Wingdings"/>
              </a:rPr>
              <a:t> 모니터링</a:t>
            </a:r>
            <a:endParaRPr lang="en-US" altLang="ko-KR" sz="1000" b="1" dirty="0" smtClean="0">
              <a:solidFill>
                <a:schemeClr val="tx1">
                  <a:lumMod val="50000"/>
                  <a:lumOff val="50000"/>
                </a:schemeClr>
              </a:solidFill>
              <a:latin typeface="+mn-ea"/>
              <a:sym typeface="Wingdings"/>
            </a:endParaRPr>
          </a:p>
          <a:p>
            <a:pPr marL="171450" indent="-171450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  <a:buFontTx/>
              <a:buChar char="-"/>
            </a:pPr>
            <a:r>
              <a:rPr lang="ko-KR" altLang="en-US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sym typeface="Wingdings"/>
              </a:rPr>
              <a:t>명령 통제</a:t>
            </a:r>
            <a:endParaRPr lang="en-US" altLang="ko-KR" sz="1000" b="1" dirty="0" smtClean="0">
              <a:solidFill>
                <a:schemeClr val="tx1">
                  <a:lumMod val="50000"/>
                  <a:lumOff val="50000"/>
                </a:schemeClr>
              </a:solidFill>
              <a:latin typeface="+mn-ea"/>
              <a:sym typeface="Wingdings"/>
            </a:endParaRPr>
          </a:p>
        </p:txBody>
      </p:sp>
      <p:sp>
        <p:nvSpPr>
          <p:cNvPr id="127" name="모서리가 둥근 직사각형 126"/>
          <p:cNvSpPr/>
          <p:nvPr/>
        </p:nvSpPr>
        <p:spPr>
          <a:xfrm rot="16200000">
            <a:off x="-398612" y="3382733"/>
            <a:ext cx="1788430" cy="251068"/>
          </a:xfrm>
          <a:prstGeom prst="roundRect">
            <a:avLst>
              <a:gd name="adj" fmla="val 15299"/>
            </a:avLst>
          </a:prstGeom>
          <a:solidFill>
            <a:srgbClr val="00C0AA"/>
          </a:solidFill>
          <a:ln>
            <a:noFill/>
          </a:ln>
        </p:spPr>
        <p:txBody>
          <a:bodyPr wrap="none" lIns="0" tIns="0" rIns="0" bIns="0" rtlCol="0" anchor="ctr" anchorCtr="0">
            <a:noAutofit/>
          </a:bodyPr>
          <a:lstStyle/>
          <a:p>
            <a:pPr algn="ctr" latinLnBrk="0"/>
            <a:r>
              <a:rPr lang="ko-KR" altLang="en-US" sz="1200" b="1" spc="-60" dirty="0" smtClean="0">
                <a:solidFill>
                  <a:schemeClr val="bg1"/>
                </a:solidFill>
                <a:latin typeface="+mn-ea"/>
              </a:rPr>
              <a:t>사용자 등록</a:t>
            </a:r>
          </a:p>
        </p:txBody>
      </p:sp>
      <p:sp>
        <p:nvSpPr>
          <p:cNvPr id="128" name="모서리가 둥근 직사각형 127"/>
          <p:cNvSpPr/>
          <p:nvPr/>
        </p:nvSpPr>
        <p:spPr>
          <a:xfrm rot="16200000">
            <a:off x="-450194" y="5354853"/>
            <a:ext cx="1891593" cy="251068"/>
          </a:xfrm>
          <a:prstGeom prst="roundRect">
            <a:avLst>
              <a:gd name="adj" fmla="val 15299"/>
            </a:avLst>
          </a:prstGeom>
          <a:solidFill>
            <a:srgbClr val="00C0AA"/>
          </a:solidFill>
          <a:ln>
            <a:noFill/>
          </a:ln>
        </p:spPr>
        <p:txBody>
          <a:bodyPr wrap="none" lIns="0" tIns="0" rIns="0" bIns="0" rtlCol="0" anchor="ctr" anchorCtr="0">
            <a:noAutofit/>
          </a:bodyPr>
          <a:lstStyle/>
          <a:p>
            <a:pPr algn="ctr" latinLnBrk="0"/>
            <a:r>
              <a:rPr lang="ko-KR" altLang="en-US" sz="1200" b="1" spc="-60" dirty="0" smtClean="0">
                <a:solidFill>
                  <a:schemeClr val="bg1"/>
                </a:solidFill>
                <a:latin typeface="+mn-ea"/>
              </a:rPr>
              <a:t>네트워크 장비 접속</a:t>
            </a:r>
          </a:p>
        </p:txBody>
      </p:sp>
      <p:sp>
        <p:nvSpPr>
          <p:cNvPr id="129" name="텍스트 개체 틀 1"/>
          <p:cNvSpPr txBox="1">
            <a:spLocks/>
          </p:cNvSpPr>
          <p:nvPr/>
        </p:nvSpPr>
        <p:spPr>
          <a:xfrm>
            <a:off x="6917895" y="698433"/>
            <a:ext cx="2455588" cy="276999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  <a:extrusionClr>
                <a:schemeClr val="tx1"/>
              </a:extrusionClr>
              <a:contourClr>
                <a:schemeClr val="tx1"/>
              </a:contourClr>
            </a:sp3d>
          </a:bodyPr>
          <a:lstStyle>
            <a:lvl1pPr indent="0" defTabSz="914229" latinLnBrk="0">
              <a:spcBef>
                <a:spcPct val="20000"/>
              </a:spcBef>
              <a:buFont typeface="Arial" pitchFamily="34" charset="0"/>
              <a:buNone/>
              <a:defRPr lang="en-US" altLang="ko-KR" sz="1800" b="1" spc="-60" baseline="0" dirty="0">
                <a:ln>
                  <a:noFill/>
                </a:ln>
                <a:solidFill>
                  <a:schemeClr val="accent6"/>
                </a:solidFill>
                <a:latin typeface="+mn-ea"/>
              </a:defRPr>
            </a:lvl1pPr>
            <a:lvl2pPr marL="742811" indent="-285697" defTabSz="914229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2786" indent="-228556" defTabSz="914229">
              <a:spcBef>
                <a:spcPct val="20000"/>
              </a:spcBef>
              <a:buFont typeface="Arial" pitchFamily="34" charset="0"/>
              <a:buChar char="•"/>
              <a:defRPr sz="2500"/>
            </a:lvl3pPr>
            <a:lvl4pPr marL="1599901" indent="-228556" defTabSz="914229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016" indent="-228556" defTabSz="914229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129" indent="-228556" defTabSz="914229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244" indent="-228556" defTabSz="914229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8357" indent="-228556" defTabSz="914229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5473" indent="-228556" defTabSz="914229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algn="r"/>
            <a:r>
              <a:rPr lang="ko-KR" altLang="en-US" dirty="0" smtClean="0"/>
              <a:t>사용 시나리오</a:t>
            </a:r>
            <a:endParaRPr lang="ko-KR" altLang="en-US" dirty="0"/>
          </a:p>
        </p:txBody>
      </p:sp>
      <p:pic>
        <p:nvPicPr>
          <p:cNvPr id="131" name="Picture 8" descr="D:\디자인DB\임시\14-박혜희\작업물\icon 추가작업\red\2.png"/>
          <p:cNvPicPr>
            <a:picLocks noChangeAspect="1" noChangeArrowheads="1"/>
          </p:cNvPicPr>
          <p:nvPr/>
        </p:nvPicPr>
        <p:blipFill>
          <a:blip r:embed="rId21" cstate="print"/>
          <a:srcRect/>
          <a:stretch>
            <a:fillRect/>
          </a:stretch>
        </p:blipFill>
        <p:spPr bwMode="auto">
          <a:xfrm>
            <a:off x="7624400" y="705614"/>
            <a:ext cx="292108" cy="26981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22439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76537" y="621262"/>
            <a:ext cx="8335614" cy="369332"/>
          </a:xfrm>
        </p:spPr>
        <p:txBody>
          <a:bodyPr/>
          <a:lstStyle/>
          <a:p>
            <a:r>
              <a:rPr lang="en-US" altLang="ko-KR" sz="2400" spc="-60" dirty="0" err="1" smtClean="0">
                <a:effectLst>
                  <a:glow rad="63500">
                    <a:srgbClr val="FFFFFF">
                      <a:alpha val="40000"/>
                    </a:srgbClr>
                  </a:glow>
                </a:effectLst>
              </a:rPr>
              <a:t>IAM</a:t>
            </a:r>
            <a:r>
              <a:rPr lang="en-US" altLang="ko-KR" sz="2400" spc="-60" dirty="0" smtClean="0">
                <a:effectLst>
                  <a:glow rad="63500">
                    <a:srgbClr val="FFFFFF">
                      <a:alpha val="40000"/>
                    </a:srgbClr>
                  </a:glow>
                </a:effectLst>
              </a:rPr>
              <a:t> Wiz Stick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71703" y="702265"/>
            <a:ext cx="468831" cy="276999"/>
          </a:xfrm>
        </p:spPr>
        <p:txBody>
          <a:bodyPr wrap="square" lIns="0" tIns="0" rIns="0" bIns="0" anchor="ctr" anchorCtr="0">
            <a:spAutoFit/>
          </a:bodyPr>
          <a:lstStyle/>
          <a:p>
            <a:r>
              <a:rPr lang="en-US" altLang="ko-KR" sz="1800" spc="-60" dirty="0"/>
              <a:t>3</a:t>
            </a:r>
            <a:endParaRPr lang="ko-KR" altLang="en-US" sz="1800" spc="-60" dirty="0"/>
          </a:p>
        </p:txBody>
      </p:sp>
      <p:sp>
        <p:nvSpPr>
          <p:cNvPr id="56" name="텍스트 개체 틀 1"/>
          <p:cNvSpPr txBox="1">
            <a:spLocks/>
          </p:cNvSpPr>
          <p:nvPr/>
        </p:nvSpPr>
        <p:spPr>
          <a:xfrm>
            <a:off x="776543" y="1095113"/>
            <a:ext cx="8820973" cy="276999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  <a:extrusionClr>
                <a:schemeClr val="tx1"/>
              </a:extrusionClr>
              <a:contourClr>
                <a:schemeClr val="tx1"/>
              </a:contourClr>
            </a:sp3d>
          </a:bodyPr>
          <a:lstStyle>
            <a:lvl1pPr indent="0" defTabSz="914229" latinLnBrk="0">
              <a:spcBef>
                <a:spcPct val="20000"/>
              </a:spcBef>
              <a:buFont typeface="Arial" pitchFamily="34" charset="0"/>
              <a:buNone/>
              <a:defRPr lang="en-US" altLang="ko-KR" sz="1800" b="1" spc="-60" baseline="0" dirty="0">
                <a:ln>
                  <a:noFill/>
                </a:ln>
                <a:solidFill>
                  <a:schemeClr val="accent6"/>
                </a:solidFill>
                <a:latin typeface="+mn-ea"/>
              </a:defRPr>
            </a:lvl1pPr>
            <a:lvl2pPr marL="742811" indent="-285697" defTabSz="914229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2786" indent="-228556" defTabSz="914229">
              <a:spcBef>
                <a:spcPct val="20000"/>
              </a:spcBef>
              <a:buFont typeface="Arial" pitchFamily="34" charset="0"/>
              <a:buChar char="•"/>
              <a:defRPr sz="2500"/>
            </a:lvl3pPr>
            <a:lvl4pPr marL="1599901" indent="-228556" defTabSz="914229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016" indent="-228556" defTabSz="914229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129" indent="-228556" defTabSz="914229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244" indent="-228556" defTabSz="914229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8357" indent="-228556" defTabSz="914229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5473" indent="-228556" defTabSz="914229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ko-KR" alt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운용자는</a:t>
            </a: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에이전트를 통해 사용자 등록</a:t>
            </a:r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원격 접속 요청을 수행할 수 있다</a:t>
            </a:r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 </a:t>
            </a: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0" name="텍스트 개체 틀 1"/>
          <p:cNvSpPr txBox="1">
            <a:spLocks/>
          </p:cNvSpPr>
          <p:nvPr/>
        </p:nvSpPr>
        <p:spPr>
          <a:xfrm>
            <a:off x="7287243" y="698433"/>
            <a:ext cx="2086239" cy="276999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  <a:extrusionClr>
                <a:schemeClr val="tx1"/>
              </a:extrusionClr>
              <a:contourClr>
                <a:schemeClr val="tx1"/>
              </a:contourClr>
            </a:sp3d>
          </a:bodyPr>
          <a:lstStyle>
            <a:lvl1pPr indent="0" defTabSz="914229" latinLnBrk="0">
              <a:spcBef>
                <a:spcPct val="20000"/>
              </a:spcBef>
              <a:buFont typeface="Arial" pitchFamily="34" charset="0"/>
              <a:buNone/>
              <a:defRPr lang="en-US" altLang="ko-KR" sz="1800" b="1" spc="-60" baseline="0" dirty="0">
                <a:ln>
                  <a:noFill/>
                </a:ln>
                <a:solidFill>
                  <a:schemeClr val="accent6"/>
                </a:solidFill>
                <a:latin typeface="+mn-ea"/>
              </a:defRPr>
            </a:lvl1pPr>
            <a:lvl2pPr marL="742811" indent="-285697" defTabSz="914229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2786" indent="-228556" defTabSz="914229">
              <a:spcBef>
                <a:spcPct val="20000"/>
              </a:spcBef>
              <a:buFont typeface="Arial" pitchFamily="34" charset="0"/>
              <a:buChar char="•"/>
              <a:defRPr sz="2500"/>
            </a:lvl3pPr>
            <a:lvl4pPr marL="1599901" indent="-228556" defTabSz="914229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016" indent="-228556" defTabSz="914229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129" indent="-228556" defTabSz="914229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244" indent="-228556" defTabSz="914229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8357" indent="-228556" defTabSz="914229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5473" indent="-228556" defTabSz="914229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algn="r"/>
            <a:r>
              <a:rPr lang="ko-KR" altLang="en-US" dirty="0" smtClean="0"/>
              <a:t>에이전트 화면</a:t>
            </a:r>
            <a:endParaRPr lang="ko-KR" altLang="en-US" dirty="0"/>
          </a:p>
        </p:txBody>
      </p:sp>
      <p:pic>
        <p:nvPicPr>
          <p:cNvPr id="132" name="Picture 9" descr="D:\디자인DB\임시\14-박혜희\작업물\icon 추가작업\red\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44396" y="705614"/>
            <a:ext cx="295401" cy="270000"/>
          </a:xfrm>
          <a:prstGeom prst="rect">
            <a:avLst/>
          </a:prstGeom>
          <a:noFill/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5048" y="2013732"/>
            <a:ext cx="3608560" cy="40167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5" name="Picture 1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09455" y="3637776"/>
            <a:ext cx="1079535" cy="881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6" name="직사각형 135"/>
          <p:cNvSpPr/>
          <p:nvPr/>
        </p:nvSpPr>
        <p:spPr>
          <a:xfrm>
            <a:off x="1338239" y="4531574"/>
            <a:ext cx="621965" cy="242374"/>
          </a:xfrm>
          <a:prstGeom prst="rect">
            <a:avLst/>
          </a:prstGeom>
          <a:solidFill>
            <a:schemeClr val="bg1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algn="ctr" defTabSz="975022" fontAlgn="base" latinLnBrk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05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운영자 </a:t>
            </a:r>
            <a:r>
              <a:rPr lang="en-US" altLang="ko-KR" sz="105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PC</a:t>
            </a:r>
          </a:p>
        </p:txBody>
      </p:sp>
      <p:pic>
        <p:nvPicPr>
          <p:cNvPr id="137" name="Picture 2" descr="C:\Users\Administrator\Documents\kt_wordmark\CI_단독\kt워드마크_기본형(화이트 bg).jpg"/>
          <p:cNvPicPr>
            <a:picLocks noChangeAspect="1" noChangeArrowheads="1"/>
          </p:cNvPicPr>
          <p:nvPr/>
        </p:nvPicPr>
        <p:blipFill rotWithShape="1">
          <a:blip r:embed="rId6" cstate="print">
            <a:clrChange>
              <a:clrFrom>
                <a:srgbClr val="FEFFFF"/>
              </a:clrFrom>
              <a:clrTo>
                <a:srgbClr val="FE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86" t="22212" r="26786" b="22212"/>
          <a:stretch/>
        </p:blipFill>
        <p:spPr bwMode="auto">
          <a:xfrm>
            <a:off x="1537754" y="3799278"/>
            <a:ext cx="263283" cy="222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8" name="그림 13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4813" y="2601246"/>
            <a:ext cx="589164" cy="1031038"/>
          </a:xfrm>
          <a:prstGeom prst="rect">
            <a:avLst/>
          </a:prstGeom>
        </p:spPr>
      </p:pic>
      <p:sp>
        <p:nvSpPr>
          <p:cNvPr id="139" name="직사각형 138"/>
          <p:cNvSpPr/>
          <p:nvPr/>
        </p:nvSpPr>
        <p:spPr>
          <a:xfrm>
            <a:off x="1375336" y="2273443"/>
            <a:ext cx="598745" cy="324972"/>
          </a:xfrm>
          <a:prstGeom prst="rect">
            <a:avLst/>
          </a:prstGeom>
          <a:solidFill>
            <a:schemeClr val="bg1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05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운영자</a:t>
            </a:r>
            <a:endParaRPr lang="en-US" altLang="ko-KR" sz="1050" b="1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Wingdings"/>
            </a:endParaRPr>
          </a:p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en-US" altLang="ko-KR" sz="105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Wiz Stick</a:t>
            </a:r>
          </a:p>
        </p:txBody>
      </p:sp>
      <p:sp>
        <p:nvSpPr>
          <p:cNvPr id="5" name="사각형 설명선 4"/>
          <p:cNvSpPr/>
          <p:nvPr/>
        </p:nvSpPr>
        <p:spPr>
          <a:xfrm>
            <a:off x="2348202" y="1844824"/>
            <a:ext cx="2758636" cy="1855908"/>
          </a:xfrm>
          <a:prstGeom prst="wedgeRectCallout">
            <a:avLst>
              <a:gd name="adj1" fmla="val -71626"/>
              <a:gd name="adj2" fmla="val 31651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lIns="0" tIns="0" rIns="0" bIns="0" rtlCol="0" anchor="ctr" anchorCtr="0">
            <a:noAutofit/>
          </a:bodyPr>
          <a:lstStyle/>
          <a:p>
            <a:pPr algn="ctr" latinLnBrk="0"/>
            <a:endParaRPr lang="ko-KR" altLang="en-US" sz="1400" spc="-6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pic>
        <p:nvPicPr>
          <p:cNvPr id="133" name="그림 13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4050" y="1896926"/>
            <a:ext cx="2619788" cy="1745434"/>
          </a:xfrm>
          <a:prstGeom prst="rect">
            <a:avLst/>
          </a:prstGeom>
          <a:ln>
            <a:noFill/>
          </a:ln>
        </p:spPr>
      </p:pic>
      <p:pic>
        <p:nvPicPr>
          <p:cNvPr id="3076" name="Picture 4" descr="24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7520" y="3392996"/>
            <a:ext cx="1984375" cy="17430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32029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5_디자인 사용자 지정">
  <a:themeElements>
    <a:clrScheme name="사용자 지정 9">
      <a:dk1>
        <a:srgbClr val="000000"/>
      </a:dk1>
      <a:lt1>
        <a:srgbClr val="FFFFFF"/>
      </a:lt1>
      <a:dk2>
        <a:srgbClr val="404040"/>
      </a:dk2>
      <a:lt2>
        <a:srgbClr val="595959"/>
      </a:lt2>
      <a:accent1>
        <a:srgbClr val="FF0000"/>
      </a:accent1>
      <a:accent2>
        <a:srgbClr val="BFBFBF"/>
      </a:accent2>
      <a:accent3>
        <a:srgbClr val="A095A9"/>
      </a:accent3>
      <a:accent4>
        <a:srgbClr val="CCC6D1"/>
      </a:accent4>
      <a:accent5>
        <a:srgbClr val="626262"/>
      </a:accent5>
      <a:accent6>
        <a:srgbClr val="FF5555"/>
      </a:accent6>
      <a:hlink>
        <a:srgbClr val="FFFFFF"/>
      </a:hlink>
      <a:folHlink>
        <a:srgbClr val="FFFFFF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>
          <a:solidFill>
            <a:schemeClr val="tx1"/>
          </a:solidFill>
        </a:ln>
      </a:spPr>
      <a:bodyPr wrap="none" lIns="0" tIns="0" rIns="0" bIns="0" rtlCol="0" anchor="ctr" anchorCtr="0">
        <a:noAutofit/>
      </a:bodyPr>
      <a:lstStyle>
        <a:defPPr algn="ctr" latinLnBrk="0">
          <a:defRPr sz="1400" spc="-60" dirty="0" smtClean="0">
            <a:solidFill>
              <a:schemeClr val="tx1">
                <a:lumMod val="65000"/>
                <a:lumOff val="35000"/>
              </a:schemeClr>
            </a:solidFill>
            <a:latin typeface="+mn-ea"/>
          </a:defRPr>
        </a:defPPr>
      </a:lstStyle>
    </a:spDef>
    <a:txDef>
      <a:spPr>
        <a:noFill/>
        <a:ln w="3175">
          <a:noFill/>
        </a:ln>
        <a:effectLst/>
      </a:spPr>
      <a:bodyPr wrap="square" lIns="0" tIns="0" rIns="0" bIns="0" rtlCol="0">
        <a:spAutoFit/>
      </a:bodyPr>
      <a:lstStyle>
        <a:defPPr marL="180975" indent="-180975" defTabSz="975022" latinLnBrk="0">
          <a:spcBef>
            <a:spcPts val="500"/>
          </a:spcBef>
          <a:buClr>
            <a:schemeClr val="tx1">
              <a:lumMod val="65000"/>
              <a:lumOff val="35000"/>
            </a:schemeClr>
          </a:buClr>
          <a:buSzPct val="60000"/>
          <a:buFont typeface="Wingdings" pitchFamily="2" charset="2"/>
          <a:buChar char="l"/>
          <a:defRPr sz="1500" b="1" spc="-60" dirty="0" smtClean="0">
            <a:solidFill>
              <a:schemeClr val="tx1">
                <a:lumMod val="65000"/>
                <a:lumOff val="35000"/>
              </a:schemeClr>
            </a:solidFill>
            <a:latin typeface="+mn-ea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6_디자인 사용자 지정">
  <a:themeElements>
    <a:clrScheme name="사용자 지정 5">
      <a:dk1>
        <a:srgbClr val="000000"/>
      </a:dk1>
      <a:lt1>
        <a:srgbClr val="FFFFFF"/>
      </a:lt1>
      <a:dk2>
        <a:srgbClr val="404040"/>
      </a:dk2>
      <a:lt2>
        <a:srgbClr val="595959"/>
      </a:lt2>
      <a:accent1>
        <a:srgbClr val="FF0000"/>
      </a:accent1>
      <a:accent2>
        <a:srgbClr val="BFBFBF"/>
      </a:accent2>
      <a:accent3>
        <a:srgbClr val="A095A9"/>
      </a:accent3>
      <a:accent4>
        <a:srgbClr val="CCC6D1"/>
      </a:accent4>
      <a:accent5>
        <a:srgbClr val="626262"/>
      </a:accent5>
      <a:accent6>
        <a:srgbClr val="FF5555"/>
      </a:accent6>
      <a:hlink>
        <a:srgbClr val="FFFFFF"/>
      </a:hlink>
      <a:folHlink>
        <a:srgbClr val="FFFFFF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 w="12700">
          <a:noFill/>
        </a:ln>
      </a:spPr>
      <a:bodyPr rtlCol="0" anchor="ctr"/>
      <a:lstStyle>
        <a:defPPr algn="ctr" fontAlgn="base">
          <a:spcBef>
            <a:spcPct val="0"/>
          </a:spcBef>
          <a:spcAft>
            <a:spcPct val="0"/>
          </a:spcAft>
          <a:defRPr spc="-60" dirty="0" err="1" smtClean="0">
            <a:solidFill>
              <a:schemeClr val="tx1">
                <a:lumMod val="65000"/>
                <a:lumOff val="35000"/>
              </a:schemeClr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  <a:ln w="3175">
          <a:noFill/>
        </a:ln>
        <a:effectLst/>
      </a:spPr>
      <a:bodyPr wrap="square" lIns="0" tIns="0" rIns="0" bIns="0" rtlCol="0">
        <a:spAutoFit/>
      </a:bodyPr>
      <a:lstStyle>
        <a:defPPr marL="180975" indent="-180975" defTabSz="975022" latinLnBrk="0">
          <a:spcBef>
            <a:spcPts val="500"/>
          </a:spcBef>
          <a:buClr>
            <a:schemeClr val="tx1">
              <a:lumMod val="65000"/>
              <a:lumOff val="35000"/>
            </a:schemeClr>
          </a:buClr>
          <a:buSzPct val="60000"/>
          <a:buFont typeface="Wingdings" pitchFamily="2" charset="2"/>
          <a:buChar char="l"/>
          <a:defRPr sz="1500" b="1" spc="-60" dirty="0" smtClean="0">
            <a:solidFill>
              <a:schemeClr val="tx1">
                <a:lumMod val="65000"/>
                <a:lumOff val="35000"/>
              </a:schemeClr>
            </a:solidFill>
            <a:latin typeface="+mn-ea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86763</TotalTime>
  <Words>755</Words>
  <Application>Microsoft Office PowerPoint</Application>
  <PresentationFormat>A4 용지(210x297mm)</PresentationFormat>
  <Paragraphs>246</Paragraphs>
  <Slides>15</Slides>
  <Notes>13</Notes>
  <HiddenSlides>0</HiddenSlides>
  <MMClips>0</MMClips>
  <ScaleCrop>false</ScaleCrop>
  <HeadingPairs>
    <vt:vector size="4" baseType="variant">
      <vt:variant>
        <vt:lpstr>테마</vt:lpstr>
      </vt:variant>
      <vt:variant>
        <vt:i4>2</vt:i4>
      </vt:variant>
      <vt:variant>
        <vt:lpstr>슬라이드 제목</vt:lpstr>
      </vt:variant>
      <vt:variant>
        <vt:i4>15</vt:i4>
      </vt:variant>
    </vt:vector>
  </HeadingPairs>
  <TitlesOfParts>
    <vt:vector size="17" baseType="lpstr">
      <vt:lpstr>5_디자인 사용자 지정</vt:lpstr>
      <vt:lpstr>6_디자인 사용자 지정</vt:lpstr>
      <vt:lpstr>PowerPoint 프레젠테이션</vt:lpstr>
      <vt:lpstr>IAM(Identity &amp; Access Management)</vt:lpstr>
      <vt:lpstr>신원접근 관련 사고 사례</vt:lpstr>
      <vt:lpstr>신원접근 관련 사고 사례</vt:lpstr>
      <vt:lpstr>신원접근 관련 사고 사례</vt:lpstr>
      <vt:lpstr>신원접근 관련 사고 사례</vt:lpstr>
      <vt:lpstr>IAM Wiz Stick</vt:lpstr>
      <vt:lpstr>IAM Wiz Stick</vt:lpstr>
      <vt:lpstr>IAM Wiz Stick</vt:lpstr>
      <vt:lpstr>IAM Wiz Stick</vt:lpstr>
      <vt:lpstr>부가 서비스</vt:lpstr>
      <vt:lpstr>부가 서비스</vt:lpstr>
      <vt:lpstr>주요 레퍼런스</vt:lpstr>
      <vt:lpstr>GiGA secure Wiz Stick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misun</dc:creator>
  <cp:lastModifiedBy>Windows 사용자</cp:lastModifiedBy>
  <cp:revision>3765</cp:revision>
  <cp:lastPrinted>2018-02-09T07:27:08Z</cp:lastPrinted>
  <dcterms:created xsi:type="dcterms:W3CDTF">2012-07-19T05:14:20Z</dcterms:created>
  <dcterms:modified xsi:type="dcterms:W3CDTF">2018-02-20T08:02:14Z</dcterms:modified>
</cp:coreProperties>
</file>